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316" r:id="rId8"/>
    <p:sldId id="262" r:id="rId9"/>
    <p:sldId id="317" r:id="rId10"/>
    <p:sldId id="263" r:id="rId11"/>
    <p:sldId id="264" r:id="rId12"/>
    <p:sldId id="265" r:id="rId13"/>
    <p:sldId id="266" r:id="rId14"/>
    <p:sldId id="309" r:id="rId15"/>
    <p:sldId id="267" r:id="rId16"/>
    <p:sldId id="268" r:id="rId17"/>
    <p:sldId id="269" r:id="rId18"/>
    <p:sldId id="270" r:id="rId19"/>
    <p:sldId id="271" r:id="rId20"/>
    <p:sldId id="272" r:id="rId21"/>
    <p:sldId id="273" r:id="rId22"/>
    <p:sldId id="274" r:id="rId23"/>
    <p:sldId id="275" r:id="rId24"/>
    <p:sldId id="318" r:id="rId25"/>
    <p:sldId id="276" r:id="rId26"/>
    <p:sldId id="277" r:id="rId27"/>
    <p:sldId id="278" r:id="rId28"/>
    <p:sldId id="287" r:id="rId29"/>
    <p:sldId id="279" r:id="rId30"/>
    <p:sldId id="280" r:id="rId31"/>
    <p:sldId id="281" r:id="rId32"/>
    <p:sldId id="282" r:id="rId33"/>
    <p:sldId id="283" r:id="rId34"/>
    <p:sldId id="284" r:id="rId35"/>
    <p:sldId id="285" r:id="rId36"/>
    <p:sldId id="286" r:id="rId37"/>
    <p:sldId id="310" r:id="rId38"/>
    <p:sldId id="319" r:id="rId39"/>
    <p:sldId id="320" r:id="rId40"/>
    <p:sldId id="289" r:id="rId41"/>
    <p:sldId id="313" r:id="rId42"/>
    <p:sldId id="291" r:id="rId43"/>
    <p:sldId id="292" r:id="rId44"/>
    <p:sldId id="293" r:id="rId45"/>
    <p:sldId id="294" r:id="rId46"/>
    <p:sldId id="295" r:id="rId47"/>
    <p:sldId id="297" r:id="rId48"/>
    <p:sldId id="296" r:id="rId49"/>
    <p:sldId id="298" r:id="rId50"/>
    <p:sldId id="299" r:id="rId51"/>
    <p:sldId id="300" r:id="rId52"/>
    <p:sldId id="301" r:id="rId53"/>
    <p:sldId id="314" r:id="rId54"/>
    <p:sldId id="302" r:id="rId55"/>
    <p:sldId id="303" r:id="rId56"/>
    <p:sldId id="304" r:id="rId57"/>
    <p:sldId id="305" r:id="rId58"/>
    <p:sldId id="306" r:id="rId59"/>
    <p:sldId id="307" r:id="rId60"/>
    <p:sldId id="308" r:id="rId61"/>
    <p:sldId id="31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F4D"/>
    <a:srgbClr val="34514F"/>
    <a:srgbClr val="405858"/>
    <a:srgbClr val="415F5F"/>
    <a:srgbClr val="94B3AE"/>
    <a:srgbClr val="94B4AF"/>
    <a:srgbClr val="9AB5B0"/>
    <a:srgbClr val="9BB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393" autoAdjust="0"/>
  </p:normalViewPr>
  <p:slideViewPr>
    <p:cSldViewPr snapToGrid="0">
      <p:cViewPr varScale="1">
        <p:scale>
          <a:sx n="61" d="100"/>
          <a:sy n="61" d="100"/>
        </p:scale>
        <p:origin x="546" y="6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7B6F6-1344-42CD-87FE-647D49F8FD46}" type="datetimeFigureOut">
              <a:rPr kumimoji="1" lang="ja-JP" altLang="en-US" smtClean="0"/>
              <a:t>2023/12/6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5E787-982F-4E41-B56A-DD78F7D67C9D}" type="slidenum">
              <a:rPr kumimoji="1" lang="ja-JP" altLang="en-US" smtClean="0"/>
              <a:t>‹#›</a:t>
            </a:fld>
            <a:endParaRPr kumimoji="1" lang="ja-JP" altLang="en-US"/>
          </a:p>
        </p:txBody>
      </p:sp>
    </p:spTree>
    <p:extLst>
      <p:ext uri="{BB962C8B-B14F-4D97-AF65-F5344CB8AC3E}">
        <p14:creationId xmlns:p14="http://schemas.microsoft.com/office/powerpoint/2010/main" val="8061924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a:t>
            </a:r>
            <a:r>
              <a:rPr lang="ja-JP" altLang="en-US" sz="1200" dirty="0"/>
              <a:t>旅行にほとんど行ったことがない者が考えた、こんな旅してみたい</a:t>
            </a:r>
            <a:r>
              <a:rPr lang="ja-JP" altLang="en-US" sz="1200" dirty="0" err="1"/>
              <a:t>を</a:t>
            </a:r>
            <a:r>
              <a:rPr lang="ja-JP" altLang="en-US" sz="1200" dirty="0"/>
              <a:t>詰め込んだ</a:t>
            </a:r>
            <a:r>
              <a:rPr kumimoji="1" lang="ja-JP" altLang="en-US" dirty="0"/>
              <a:t>秋の散策型旅行プランの件を発表させていただきます。</a:t>
            </a:r>
            <a:endParaRPr kumimoji="1" lang="en-US" altLang="ja-JP" dirty="0"/>
          </a:p>
          <a:p>
            <a:r>
              <a:rPr kumimoji="1" lang="ja-JP" altLang="en-US" dirty="0"/>
              <a:t>よろしくお願いいたします。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a:t>
            </a:fld>
            <a:endParaRPr kumimoji="1" lang="ja-JP" altLang="en-US"/>
          </a:p>
        </p:txBody>
      </p:sp>
    </p:spTree>
    <p:extLst>
      <p:ext uri="{BB962C8B-B14F-4D97-AF65-F5344CB8AC3E}">
        <p14:creationId xmlns:p14="http://schemas.microsoft.com/office/powerpoint/2010/main" val="2045602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完全個室型貸切バス「グレースドリーマー」での移動となります。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10</a:t>
            </a:fld>
            <a:endParaRPr kumimoji="1" lang="ja-JP" altLang="en-US"/>
          </a:p>
        </p:txBody>
      </p:sp>
    </p:spTree>
    <p:extLst>
      <p:ext uri="{BB962C8B-B14F-4D97-AF65-F5344CB8AC3E}">
        <p14:creationId xmlns:p14="http://schemas.microsoft.com/office/powerpoint/2010/main" val="330870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このグレースドリーマーの特徴としましては、★座席の数は、わずか</a:t>
            </a:r>
            <a:r>
              <a:rPr kumimoji="1" lang="en-US" altLang="ja-JP" dirty="0"/>
              <a:t>11</a:t>
            </a:r>
            <a:r>
              <a:rPr kumimoji="1" lang="ja-JP" altLang="en-US" dirty="0"/>
              <a:t>席しかございません。その分スペースは大変広々と設計されております。そして、★その一つ一つが床から天井まで囲まれた完全個室となっております。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11</a:t>
            </a:fld>
            <a:endParaRPr kumimoji="1" lang="ja-JP" altLang="en-US"/>
          </a:p>
        </p:txBody>
      </p:sp>
    </p:spTree>
    <p:extLst>
      <p:ext uri="{BB962C8B-B14F-4D97-AF65-F5344CB8AC3E}">
        <p14:creationId xmlns:p14="http://schemas.microsoft.com/office/powerpoint/2010/main" val="15448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こちらがグレースドリーマーの車内の写真です。全席壁で区切られており、出入り口もスライドドアとなっております。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12</a:t>
            </a:fld>
            <a:endParaRPr kumimoji="1" lang="ja-JP" altLang="en-US"/>
          </a:p>
        </p:txBody>
      </p:sp>
    </p:spTree>
    <p:extLst>
      <p:ext uri="{BB962C8B-B14F-4D97-AF65-F5344CB8AC3E}">
        <p14:creationId xmlns:p14="http://schemas.microsoft.com/office/powerpoint/2010/main" val="210695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こちらが個室内部です。個室に配備されたシートは、「ゼログラビティシート」と</a:t>
            </a:r>
            <a:r>
              <a:rPr kumimoji="1" lang="ja-JP" altLang="en-US" sz="1200" b="0" i="0" kern="1200" dirty="0" err="1">
                <a:solidFill>
                  <a:schemeClr val="tx1"/>
                </a:solidFill>
                <a:effectLst/>
                <a:latin typeface="+mn-lt"/>
                <a:ea typeface="+mn-ea"/>
                <a:cs typeface="+mn-cs"/>
              </a:rPr>
              <a:t>名され</a:t>
            </a:r>
            <a:r>
              <a:rPr kumimoji="1" lang="ja-JP" altLang="en-US" sz="1200" b="0" i="0" kern="1200" dirty="0">
                <a:solidFill>
                  <a:schemeClr val="tx1"/>
                </a:solidFill>
                <a:effectLst/>
                <a:latin typeface="+mn-lt"/>
                <a:ea typeface="+mn-ea"/>
                <a:cs typeface="+mn-cs"/>
              </a:rPr>
              <a:t>、高さやリクライニング、フットレストの調節もすべて電動で操作可能となっており、好みのポジションに細かく調節することで長時間の乗車も快適に過ごすことができます。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そして、このグレースドリーマーですが、</a:t>
            </a:r>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13</a:t>
            </a:fld>
            <a:endParaRPr kumimoji="1" lang="ja-JP" altLang="en-US"/>
          </a:p>
        </p:txBody>
      </p:sp>
    </p:spTree>
    <p:extLst>
      <p:ext uri="{BB962C8B-B14F-4D97-AF65-F5344CB8AC3E}">
        <p14:creationId xmlns:p14="http://schemas.microsoft.com/office/powerpoint/2010/main" val="988316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一時ニュースにもなっていました、大阪東京間を結ぶ豪華夜行バス「ドリームスリーパー」を日中帯の貸切バスに運用変更したものとなっておりますので、その快適さはおりがみ付きです。</a:t>
            </a:r>
            <a:endParaRPr kumimoji="1" lang="en-US" altLang="ja-JP" dirty="0"/>
          </a:p>
          <a:p>
            <a:r>
              <a:rPr kumimoji="1" lang="ja-JP" altLang="en-US" dirty="0"/>
              <a:t>この</a:t>
            </a:r>
            <a:r>
              <a:rPr kumimoji="1" lang="en-US" altLang="ja-JP" dirty="0"/>
              <a:t>3</a:t>
            </a:r>
            <a:r>
              <a:rPr kumimoji="1" lang="ja-JP" altLang="en-US" dirty="0"/>
              <a:t>日間はこちらにご乗車いただき快適なバス移動を体験していただければと思います。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14</a:t>
            </a:fld>
            <a:endParaRPr kumimoji="1" lang="ja-JP" altLang="en-US"/>
          </a:p>
        </p:txBody>
      </p:sp>
    </p:spTree>
    <p:extLst>
      <p:ext uri="{BB962C8B-B14F-4D97-AF65-F5344CB8AC3E}">
        <p14:creationId xmlns:p14="http://schemas.microsoft.com/office/powerpoint/2010/main" val="1309036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では、行程の説明に移ります。一日目は、三宮を出発しまして、奈良県吉野へと向かいます。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15</a:t>
            </a:fld>
            <a:endParaRPr kumimoji="1" lang="ja-JP" altLang="en-US"/>
          </a:p>
        </p:txBody>
      </p:sp>
    </p:spTree>
    <p:extLst>
      <p:ext uri="{BB962C8B-B14F-4D97-AF65-F5344CB8AC3E}">
        <p14:creationId xmlns:p14="http://schemas.microsoft.com/office/powerpoint/2010/main" val="107203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おおよそ</a:t>
            </a:r>
            <a:r>
              <a:rPr kumimoji="1" lang="en-US" altLang="ja-JP" dirty="0"/>
              <a:t>100km</a:t>
            </a:r>
            <a:r>
              <a:rPr kumimoji="1" lang="ja-JP" altLang="en-US" dirty="0" err="1"/>
              <a:t>、</a:t>
            </a:r>
            <a:r>
              <a:rPr kumimoji="1" lang="ja-JP" altLang="en-US" dirty="0"/>
              <a:t>約</a:t>
            </a:r>
            <a:r>
              <a:rPr kumimoji="1" lang="en-US" altLang="ja-JP" dirty="0"/>
              <a:t>2</a:t>
            </a:r>
            <a:r>
              <a:rPr kumimoji="1" lang="ja-JP" altLang="en-US" dirty="0"/>
              <a:t>時間の移動となります。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16</a:t>
            </a:fld>
            <a:endParaRPr kumimoji="1" lang="ja-JP" altLang="en-US"/>
          </a:p>
        </p:txBody>
      </p:sp>
    </p:spTree>
    <p:extLst>
      <p:ext uri="{BB962C8B-B14F-4D97-AF65-F5344CB8AC3E}">
        <p14:creationId xmlns:p14="http://schemas.microsoft.com/office/powerpoint/2010/main" val="334704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さて、吉野と言えば、「奈良は吉野の千本桜」とも言われるように桜の名所として非常に有名で、そのシーズンになると観光客で大賑わいとなる観光スポットですが、</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17</a:t>
            </a:fld>
            <a:endParaRPr kumimoji="1" lang="ja-JP" altLang="en-US"/>
          </a:p>
        </p:txBody>
      </p:sp>
    </p:spTree>
    <p:extLst>
      <p:ext uri="{BB962C8B-B14F-4D97-AF65-F5344CB8AC3E}">
        <p14:creationId xmlns:p14="http://schemas.microsoft.com/office/powerpoint/2010/main" val="389750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約</a:t>
            </a:r>
            <a:r>
              <a:rPr kumimoji="1" lang="en-US" altLang="ja-JP" dirty="0"/>
              <a:t>3</a:t>
            </a:r>
            <a:r>
              <a:rPr kumimoji="1" lang="ja-JP" altLang="en-US" dirty="0"/>
              <a:t>万本あると言われる桜の木が、秋には見事に紅葉する、美しい紅葉の名所でもあります。また標高差があるので、山頂から麓へと徐々に色づいていく様子も観察できます。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18</a:t>
            </a:fld>
            <a:endParaRPr kumimoji="1" lang="ja-JP" altLang="en-US"/>
          </a:p>
        </p:txBody>
      </p:sp>
    </p:spTree>
    <p:extLst>
      <p:ext uri="{BB962C8B-B14F-4D97-AF65-F5344CB8AC3E}">
        <p14:creationId xmlns:p14="http://schemas.microsoft.com/office/powerpoint/2010/main" val="2217916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また、吉野は桜・紅葉だけでなく、世界遺産を含む多くの歴史的建造物、寺社仏閣があります。右の写真「吉水神社」を簡単にご紹介しますと、</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19</a:t>
            </a:fld>
            <a:endParaRPr kumimoji="1" lang="ja-JP" altLang="en-US"/>
          </a:p>
        </p:txBody>
      </p:sp>
    </p:spTree>
    <p:extLst>
      <p:ext uri="{BB962C8B-B14F-4D97-AF65-F5344CB8AC3E}">
        <p14:creationId xmlns:p14="http://schemas.microsoft.com/office/powerpoint/2010/main" val="210722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今回私が企画しました、旅行のテーマは、</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a:t>
            </a:fld>
            <a:endParaRPr kumimoji="1" lang="ja-JP" altLang="en-US"/>
          </a:p>
        </p:txBody>
      </p:sp>
    </p:spTree>
    <p:extLst>
      <p:ext uri="{BB962C8B-B14F-4D97-AF65-F5344CB8AC3E}">
        <p14:creationId xmlns:p14="http://schemas.microsoft.com/office/powerpoint/2010/main" val="238348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以前大河ドラマでもとりあげられた、源義経と静御前が弁慶等と共に</a:t>
            </a:r>
            <a:r>
              <a:rPr kumimoji="1" lang="en-US" altLang="ja-JP" dirty="0"/>
              <a:t>1185</a:t>
            </a:r>
            <a:r>
              <a:rPr kumimoji="1" lang="ja-JP" altLang="en-US" dirty="0"/>
              <a:t>年、兄である源頼朝の追手から逃れこの吉水院に隠れ住まわれました。</a:t>
            </a:r>
          </a:p>
          <a:p>
            <a:r>
              <a:rPr kumimoji="1" lang="ja-JP" altLang="en-US" dirty="0"/>
              <a:t>𠮷水神社書院内には義経と静御前が最期の時を過ごされた「潜居の間」が残っています。</a:t>
            </a:r>
          </a:p>
          <a:p>
            <a:r>
              <a:rPr kumimoji="1" lang="ja-JP" altLang="en-US" dirty="0"/>
              <a:t>そこには当時身に着けていた数々の武器、道具、衣装などの遺品が現代まで大切に残されています。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20</a:t>
            </a:fld>
            <a:endParaRPr kumimoji="1" lang="ja-JP" altLang="en-US"/>
          </a:p>
        </p:txBody>
      </p:sp>
    </p:spTree>
    <p:extLst>
      <p:ext uri="{BB962C8B-B14F-4D97-AF65-F5344CB8AC3E}">
        <p14:creationId xmlns:p14="http://schemas.microsoft.com/office/powerpoint/2010/main" val="2668219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さらにこの吉水神社にゆかりのある人として、学生時代に日本史や歴史の授業でも出てきました、★後醍醐天皇がおられます。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この後醍醐天皇は、広義の室町時代の初期、</a:t>
            </a:r>
            <a:r>
              <a:rPr kumimoji="1" lang="en-US" altLang="ja-JP" dirty="0"/>
              <a:t>1336</a:t>
            </a:r>
            <a:r>
              <a:rPr kumimoji="1" lang="ja-JP" altLang="en-US" dirty="0"/>
              <a:t>年、</a:t>
            </a:r>
            <a:r>
              <a:rPr lang="ja-JP" altLang="en-US" dirty="0"/>
              <a:t>南北朝時代の始まりである、京都の北朝に対して、南朝、またの名を吉野朝をたてて、その皇居と定めた場所がこの吉水神社です。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21</a:t>
            </a:fld>
            <a:endParaRPr kumimoji="1" lang="ja-JP" altLang="en-US"/>
          </a:p>
        </p:txBody>
      </p:sp>
    </p:spTree>
    <p:extLst>
      <p:ext uri="{BB962C8B-B14F-4D97-AF65-F5344CB8AC3E}">
        <p14:creationId xmlns:p14="http://schemas.microsoft.com/office/powerpoint/2010/main" val="2346052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そして、その、後醍醐天皇は、この吉野の地で★王政復古を願って努力をされますが、その願いは叶うことなく、</a:t>
            </a:r>
            <a:r>
              <a:rPr kumimoji="1" lang="en-US" altLang="ja-JP" dirty="0"/>
              <a:t>1339</a:t>
            </a:r>
            <a:r>
              <a:rPr kumimoji="1" lang="ja-JP" altLang="en-US" dirty="0"/>
              <a:t>年にこの地で★静かな最期を遂げられました。</a:t>
            </a:r>
            <a:endParaRPr kumimoji="1" lang="en-US" altLang="ja-JP" dirty="0"/>
          </a:p>
          <a:p>
            <a:r>
              <a:rPr kumimoji="1" lang="ja-JP" altLang="en-US" dirty="0"/>
              <a:t>★そんな深い歴史のある吉水神社など寺社仏閣を歴史とともに知りながら巡るのもまた面白いと思います。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22</a:t>
            </a:fld>
            <a:endParaRPr kumimoji="1" lang="ja-JP" altLang="en-US"/>
          </a:p>
        </p:txBody>
      </p:sp>
    </p:spTree>
    <p:extLst>
      <p:ext uri="{BB962C8B-B14F-4D97-AF65-F5344CB8AC3E}">
        <p14:creationId xmlns:p14="http://schemas.microsoft.com/office/powerpoint/2010/main" val="4136286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吉野には、吉野発祥の吉野葛や柿の葉寿司が名物として多く取り揃えられています。★飲食店も多数あるので、紅葉や歴史的建造物を眺めながら、舌鼓を打つのもよいと思います。あーっと、葛餅と柿の葉寿司は誰かに食べられてしまったようなので、是非現地で食べ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23</a:t>
            </a:fld>
            <a:endParaRPr kumimoji="1" lang="ja-JP" altLang="en-US"/>
          </a:p>
        </p:txBody>
      </p:sp>
    </p:spTree>
    <p:extLst>
      <p:ext uri="{BB962C8B-B14F-4D97-AF65-F5344CB8AC3E}">
        <p14:creationId xmlns:p14="http://schemas.microsoft.com/office/powerpoint/2010/main" val="989295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吉野には、吉野発祥の吉野葛や柿の葉寿司が名物として多く取り揃えられています。★飲食店も多数あるので、紅葉や歴史的建造物を眺めながら、舌鼓を打つのもよいと思います。あーっと、葛餅と柿の葉寿司は誰かに食べられてしまったようなので、是非現地で食べ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24</a:t>
            </a:fld>
            <a:endParaRPr kumimoji="1" lang="ja-JP" altLang="en-US"/>
          </a:p>
        </p:txBody>
      </p:sp>
    </p:spTree>
    <p:extLst>
      <p:ext uri="{BB962C8B-B14F-4D97-AF65-F5344CB8AC3E}">
        <p14:creationId xmlns:p14="http://schemas.microsoft.com/office/powerpoint/2010/main" val="2803313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一日目の宿泊先は、上千本に位置します、「ちくり</a:t>
            </a:r>
            <a:r>
              <a:rPr kumimoji="1" lang="ja-JP" altLang="en-US" dirty="0" err="1"/>
              <a:t>ん</a:t>
            </a:r>
            <a:r>
              <a:rPr kumimoji="1" lang="ja-JP" altLang="en-US" dirty="0"/>
              <a:t>いんぐんぽうえん」というお宿に宿泊していただきます。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25</a:t>
            </a:fld>
            <a:endParaRPr kumimoji="1" lang="ja-JP" altLang="en-US"/>
          </a:p>
        </p:txBody>
      </p:sp>
    </p:spTree>
    <p:extLst>
      <p:ext uri="{BB962C8B-B14F-4D97-AF65-F5344CB8AC3E}">
        <p14:creationId xmlns:p14="http://schemas.microsoft.com/office/powerpoint/2010/main" val="2900589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この「ちくり</a:t>
            </a:r>
            <a:r>
              <a:rPr lang="ja-JP" altLang="en-US" sz="1200" dirty="0" err="1"/>
              <a:t>ん</a:t>
            </a:r>
            <a:r>
              <a:rPr lang="ja-JP" altLang="en-US" sz="1200" dirty="0"/>
              <a:t>いんぐんぽうえん」は、一万坪の敷地の中に大和三庭園の一つ「群芳園」を有した静寂と名園の宿です。</a:t>
            </a:r>
            <a:endParaRPr lang="en-US" altLang="ja-JP" sz="1200" dirty="0"/>
          </a:p>
          <a:p>
            <a:r>
              <a:rPr kumimoji="1" lang="ja-JP" altLang="en-US" sz="1200" b="0" i="0" kern="1200" dirty="0">
                <a:solidFill>
                  <a:schemeClr val="tx1"/>
                </a:solidFill>
                <a:effectLst/>
                <a:latin typeface="+mn-lt"/>
                <a:ea typeface="+mn-ea"/>
                <a:cs typeface="+mn-cs"/>
              </a:rPr>
              <a:t>竹林院は、聖徳太子建立の寺と伝えられており、豊臣秀吉、与謝野晶子はじめ、多くの文人墨客（ぶんじんぼっかく）の宿として愛されておりました。</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澄み渡る空気の中、名庭「群芳園」を眺めながらの露天風呂がとても評判のお宿です。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なかなか気楽に行けるお宿ではありませんので、存分に食事や温泉を堪能していただき、ゆっくりお過ごしいただければと思います。</a:t>
            </a:r>
            <a:endParaRPr kumimoji="1" lang="en-US" altLang="ja-JP"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26</a:t>
            </a:fld>
            <a:endParaRPr kumimoji="1" lang="ja-JP" altLang="en-US"/>
          </a:p>
        </p:txBody>
      </p:sp>
    </p:spTree>
    <p:extLst>
      <p:ext uri="{BB962C8B-B14F-4D97-AF65-F5344CB8AC3E}">
        <p14:creationId xmlns:p14="http://schemas.microsoft.com/office/powerpoint/2010/main" val="2191866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吉野のすがすがしい朝の空気を味わいつつ、次の目的地「三重県桑名市にありますナガシマリゾート」へと移動していきます。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27</a:t>
            </a:fld>
            <a:endParaRPr kumimoji="1" lang="ja-JP" altLang="en-US"/>
          </a:p>
        </p:txBody>
      </p:sp>
    </p:spTree>
    <p:extLst>
      <p:ext uri="{BB962C8B-B14F-4D97-AF65-F5344CB8AC3E}">
        <p14:creationId xmlns:p14="http://schemas.microsoft.com/office/powerpoint/2010/main" val="2172010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およそ、</a:t>
            </a:r>
            <a:r>
              <a:rPr kumimoji="1" lang="en-US" altLang="ja-JP" dirty="0"/>
              <a:t>130km2</a:t>
            </a:r>
            <a:r>
              <a:rPr kumimoji="1" lang="ja-JP" altLang="en-US" dirty="0"/>
              <a:t>時間</a:t>
            </a:r>
            <a:r>
              <a:rPr kumimoji="1" lang="en-US" altLang="ja-JP" dirty="0"/>
              <a:t>20</a:t>
            </a:r>
            <a:r>
              <a:rPr kumimoji="1" lang="ja-JP" altLang="en-US" dirty="0"/>
              <a:t>分ほどの移動になります。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28</a:t>
            </a:fld>
            <a:endParaRPr kumimoji="1" lang="ja-JP" altLang="en-US"/>
          </a:p>
        </p:txBody>
      </p:sp>
    </p:spTree>
    <p:extLst>
      <p:ext uri="{BB962C8B-B14F-4D97-AF65-F5344CB8AC3E}">
        <p14:creationId xmlns:p14="http://schemas.microsoft.com/office/powerpoint/2010/main" val="2319556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ぎの目的地のナガシマリゾートには、★「アトラクション施設が充実のナガシマスパーランド」、★「お買い物やグルメが楽しめる三井アウトレットパーク」、★「お子様大喜びのアンパンマンミュージアム」★などなど様々な施設で楽しむことができます。遊園地やアトラクションが好きな方は迷わずナガシマスパーランドに行かれると思いますが、</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29</a:t>
            </a:fld>
            <a:endParaRPr kumimoji="1" lang="ja-JP" altLang="en-US"/>
          </a:p>
        </p:txBody>
      </p:sp>
    </p:spTree>
    <p:extLst>
      <p:ext uri="{BB962C8B-B14F-4D97-AF65-F5344CB8AC3E}">
        <p14:creationId xmlns:p14="http://schemas.microsoft.com/office/powerpoint/2010/main" val="251910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「古都とリゾートを巡る、豪華絢爛・光輝く秋の旅」と致しました。</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a:t>
            </a:fld>
            <a:endParaRPr kumimoji="1" lang="ja-JP" altLang="en-US"/>
          </a:p>
        </p:txBody>
      </p:sp>
    </p:spTree>
    <p:extLst>
      <p:ext uri="{BB962C8B-B14F-4D97-AF65-F5344CB8AC3E}">
        <p14:creationId xmlns:p14="http://schemas.microsoft.com/office/powerpoint/2010/main" val="125737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ナガシマスパーランドと言えば、こちらですね、はい、どん！</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30</a:t>
            </a:fld>
            <a:endParaRPr kumimoji="1" lang="ja-JP" altLang="en-US"/>
          </a:p>
        </p:txBody>
      </p:sp>
    </p:spTree>
    <p:extLst>
      <p:ext uri="{BB962C8B-B14F-4D97-AF65-F5344CB8AC3E}">
        <p14:creationId xmlns:p14="http://schemas.microsoft.com/office/powerpoint/2010/main" val="2452597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これじゃないですね、前</a:t>
            </a:r>
            <a:r>
              <a:rPr kumimoji="1" lang="ja-JP" altLang="en-US" dirty="0" err="1"/>
              <a:t>のを</a:t>
            </a:r>
            <a:r>
              <a:rPr kumimoji="1" lang="ja-JP" altLang="en-US" dirty="0"/>
              <a:t>消し忘れてました失礼しました、こちらですね、どん！</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31</a:t>
            </a:fld>
            <a:endParaRPr kumimoji="1" lang="ja-JP" altLang="en-US"/>
          </a:p>
        </p:txBody>
      </p:sp>
    </p:spTree>
    <p:extLst>
      <p:ext uri="{BB962C8B-B14F-4D97-AF65-F5344CB8AC3E}">
        <p14:creationId xmlns:p14="http://schemas.microsoft.com/office/powerpoint/2010/main" val="791688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これも違いますね、これはパズドラですね、今度こそ、はい、どん！</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32</a:t>
            </a:fld>
            <a:endParaRPr kumimoji="1" lang="ja-JP" altLang="en-US"/>
          </a:p>
        </p:txBody>
      </p:sp>
    </p:spTree>
    <p:extLst>
      <p:ext uri="{BB962C8B-B14F-4D97-AF65-F5344CB8AC3E}">
        <p14:creationId xmlns:p14="http://schemas.microsoft.com/office/powerpoint/2010/main" val="3766195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ハイブリッドコースター白鯨ですね！</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33</a:t>
            </a:fld>
            <a:endParaRPr kumimoji="1" lang="ja-JP" altLang="en-US"/>
          </a:p>
        </p:txBody>
      </p:sp>
    </p:spTree>
    <p:extLst>
      <p:ext uri="{BB962C8B-B14F-4D97-AF65-F5344CB8AC3E}">
        <p14:creationId xmlns:p14="http://schemas.microsoft.com/office/powerpoint/2010/main" val="2256543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2019</a:t>
            </a:r>
            <a:r>
              <a:rPr lang="ja-JP" altLang="en-US" sz="1200" dirty="0"/>
              <a:t>年</a:t>
            </a:r>
            <a:r>
              <a:rPr lang="en-US" altLang="ja-JP" sz="1200" dirty="0"/>
              <a:t>3</a:t>
            </a:r>
            <a:r>
              <a:rPr lang="ja-JP" altLang="en-US" sz="1200" dirty="0"/>
              <a:t>月</a:t>
            </a:r>
            <a:r>
              <a:rPr lang="en-US" altLang="ja-JP" sz="1200" dirty="0"/>
              <a:t>28</a:t>
            </a:r>
            <a:r>
              <a:rPr lang="ja-JP" altLang="en-US" sz="1200" dirty="0"/>
              <a:t>日に開業したアジア初、世界</a:t>
            </a:r>
            <a:r>
              <a:rPr lang="en-US" altLang="ja-JP" sz="1200" dirty="0"/>
              <a:t>2</a:t>
            </a:r>
            <a:r>
              <a:rPr lang="ja-JP" altLang="en-US" sz="1200" dirty="0"/>
              <a:t>位の規模の、木材とスチールを組み合わせたハイブリッドコースターで、全長</a:t>
            </a:r>
            <a:r>
              <a:rPr lang="en-US" altLang="ja-JP" sz="1200" dirty="0"/>
              <a:t>1530</a:t>
            </a:r>
            <a:r>
              <a:rPr lang="ja-JP" altLang="en-US" sz="1200" dirty="0" err="1"/>
              <a:t>ｍ</a:t>
            </a:r>
            <a:r>
              <a:rPr lang="ja-JP" altLang="en-US" sz="1200" dirty="0"/>
              <a:t>を</a:t>
            </a:r>
            <a:r>
              <a:rPr lang="en-US" altLang="ja-JP" sz="1200" dirty="0"/>
              <a:t>107km</a:t>
            </a:r>
            <a:r>
              <a:rPr lang="ja-JP" altLang="en-US" sz="1200" dirty="0"/>
              <a:t>の速度、</a:t>
            </a:r>
            <a:r>
              <a:rPr lang="en-US" altLang="ja-JP" sz="1200" dirty="0"/>
              <a:t>160</a:t>
            </a:r>
            <a:r>
              <a:rPr lang="ja-JP" altLang="en-US" sz="1200" dirty="0"/>
              <a:t>秒で駆け抜ける、</a:t>
            </a:r>
            <a:r>
              <a:rPr kumimoji="1" lang="ja-JP" altLang="en-US" sz="1200" b="0" i="0" kern="1200" dirty="0">
                <a:solidFill>
                  <a:schemeClr val="tx1"/>
                </a:solidFill>
                <a:effectLst/>
                <a:latin typeface="+mn-lt"/>
                <a:ea typeface="+mn-ea"/>
                <a:cs typeface="+mn-cs"/>
              </a:rPr>
              <a:t>複雑、スリリング、常識を覆す世界最大級の迫力を持つ、今大人気のコースターです。</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34</a:t>
            </a:fld>
            <a:endParaRPr kumimoji="1" lang="ja-JP" altLang="en-US"/>
          </a:p>
        </p:txBody>
      </p:sp>
    </p:spTree>
    <p:extLst>
      <p:ext uri="{BB962C8B-B14F-4D97-AF65-F5344CB8AC3E}">
        <p14:creationId xmlns:p14="http://schemas.microsoft.com/office/powerpoint/2010/main" val="409116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また最新のコースターだけでなく、こちらのスチールドラゴン</a:t>
            </a:r>
            <a:r>
              <a:rPr kumimoji="1" lang="en-US" altLang="ja-JP" dirty="0"/>
              <a:t>2000</a:t>
            </a:r>
            <a:r>
              <a:rPr kumimoji="1" lang="ja-JP" altLang="en-US" dirty="0"/>
              <a:t>も大人気です。このコースターは、（上を読む）</a:t>
            </a:r>
            <a:r>
              <a:rPr kumimoji="1" lang="ja-JP" altLang="en-US" dirty="0" err="1"/>
              <a:t>、、、</a:t>
            </a:r>
            <a:r>
              <a:rPr kumimoji="1" lang="ja-JP" altLang="en-US" dirty="0"/>
              <a:t>と記録づく</a:t>
            </a:r>
            <a:r>
              <a:rPr kumimoji="1" lang="ja-JP" altLang="en-US" dirty="0" err="1"/>
              <a:t>めの</a:t>
            </a:r>
            <a:r>
              <a:rPr kumimoji="1" lang="ja-JP" altLang="en-US" dirty="0"/>
              <a:t>コースターとなっています。</a:t>
            </a:r>
            <a:endParaRPr kumimoji="1" lang="en-US" altLang="ja-JP" dirty="0"/>
          </a:p>
          <a:p>
            <a:r>
              <a:rPr kumimoji="1" lang="ja-JP" altLang="en-US" dirty="0"/>
              <a:t>ちなみにさんざんアトラクションを紹介しましたが、★私はコースター系は全くだめですので、私の分まで楽しんできてください。</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35</a:t>
            </a:fld>
            <a:endParaRPr kumimoji="1" lang="ja-JP" altLang="en-US"/>
          </a:p>
        </p:txBody>
      </p:sp>
    </p:spTree>
    <p:extLst>
      <p:ext uri="{BB962C8B-B14F-4D97-AF65-F5344CB8AC3E}">
        <p14:creationId xmlns:p14="http://schemas.microsoft.com/office/powerpoint/2010/main" val="199765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アトラクションばかり取り上げましたが、魅力たっぷりの施設が他にもたくさんありますので、是非この機会に巨大複合レジャー施設を満喫していただきたいと思います。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36</a:t>
            </a:fld>
            <a:endParaRPr kumimoji="1" lang="ja-JP" altLang="en-US"/>
          </a:p>
        </p:txBody>
      </p:sp>
    </p:spTree>
    <p:extLst>
      <p:ext uri="{BB962C8B-B14F-4D97-AF65-F5344CB8AC3E}">
        <p14:creationId xmlns:p14="http://schemas.microsoft.com/office/powerpoint/2010/main" val="2431342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ナガシマリゾートの中で、少し離れた位置に「</a:t>
            </a:r>
            <a:r>
              <a:rPr kumimoji="1" lang="ja-JP" altLang="en-US" dirty="0" err="1"/>
              <a:t>なばなの</a:t>
            </a:r>
            <a:r>
              <a:rPr kumimoji="1" lang="ja-JP" altLang="en-US" dirty="0"/>
              <a:t>里」という植物園があります。昼は一面に咲く満開の花を見ることができます。しかし、日が暮れると、</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37</a:t>
            </a:fld>
            <a:endParaRPr kumimoji="1" lang="ja-JP" altLang="en-US"/>
          </a:p>
        </p:txBody>
      </p:sp>
    </p:spTree>
    <p:extLst>
      <p:ext uri="{BB962C8B-B14F-4D97-AF65-F5344CB8AC3E}">
        <p14:creationId xmlns:p14="http://schemas.microsoft.com/office/powerpoint/2010/main" val="3549341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一転して辺り一面に光のアートの世界が広がります。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38</a:t>
            </a:fld>
            <a:endParaRPr kumimoji="1" lang="ja-JP" altLang="en-US"/>
          </a:p>
        </p:txBody>
      </p:sp>
    </p:spTree>
    <p:extLst>
      <p:ext uri="{BB962C8B-B14F-4D97-AF65-F5344CB8AC3E}">
        <p14:creationId xmlns:p14="http://schemas.microsoft.com/office/powerpoint/2010/main" val="2962684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様々なイルミネーション作品を見ることができるほか、地上からだけではなくアイランド富士と言う展望台からの</a:t>
            </a:r>
            <a:r>
              <a:rPr kumimoji="1" lang="ja-JP" altLang="en-US" sz="1200" b="0" i="0" kern="1200" dirty="0">
                <a:solidFill>
                  <a:schemeClr val="tx1"/>
                </a:solidFill>
                <a:effectLst/>
                <a:latin typeface="+mn-lt"/>
                <a:ea typeface="+mn-ea"/>
                <a:cs typeface="+mn-cs"/>
              </a:rPr>
              <a:t>眺めはまた別格です。</a:t>
            </a:r>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39</a:t>
            </a:fld>
            <a:endParaRPr kumimoji="1" lang="ja-JP" altLang="en-US"/>
          </a:p>
        </p:txBody>
      </p:sp>
    </p:spTree>
    <p:extLst>
      <p:ext uri="{BB962C8B-B14F-4D97-AF65-F5344CB8AC3E}">
        <p14:creationId xmlns:p14="http://schemas.microsoft.com/office/powerpoint/2010/main" val="400480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こちらが二泊三日の行程表になります。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a:t>
            </a:fld>
            <a:endParaRPr kumimoji="1" lang="ja-JP" altLang="en-US"/>
          </a:p>
        </p:txBody>
      </p:sp>
    </p:spTree>
    <p:extLst>
      <p:ext uri="{BB962C8B-B14F-4D97-AF65-F5344CB8AC3E}">
        <p14:creationId xmlns:p14="http://schemas.microsoft.com/office/powerpoint/2010/main" val="602508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地上</a:t>
            </a:r>
            <a:r>
              <a:rPr kumimoji="1" lang="en-US" altLang="ja-JP" sz="1200" b="0" i="0" kern="1200" dirty="0">
                <a:solidFill>
                  <a:schemeClr val="tx1"/>
                </a:solidFill>
                <a:effectLst/>
                <a:latin typeface="+mn-lt"/>
                <a:ea typeface="+mn-ea"/>
                <a:cs typeface="+mn-cs"/>
              </a:rPr>
              <a:t>45m</a:t>
            </a:r>
            <a:r>
              <a:rPr kumimoji="1" lang="ja-JP" altLang="en-US" sz="1200" b="0" i="0" kern="1200" dirty="0" err="1">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眼下に広がる「</a:t>
            </a:r>
            <a:r>
              <a:rPr kumimoji="1" lang="ja-JP" altLang="en-US" sz="1200" b="0" i="0" kern="1200" dirty="0" err="1">
                <a:solidFill>
                  <a:schemeClr val="tx1"/>
                </a:solidFill>
                <a:effectLst/>
                <a:latin typeface="+mn-lt"/>
                <a:ea typeface="+mn-ea"/>
                <a:cs typeface="+mn-cs"/>
              </a:rPr>
              <a:t>なばなの</a:t>
            </a:r>
            <a:r>
              <a:rPr kumimoji="1" lang="ja-JP" altLang="en-US" sz="1200" b="0" i="0" kern="1200" dirty="0">
                <a:solidFill>
                  <a:schemeClr val="tx1"/>
                </a:solidFill>
                <a:effectLst/>
                <a:latin typeface="+mn-lt"/>
                <a:ea typeface="+mn-ea"/>
                <a:cs typeface="+mn-cs"/>
              </a:rPr>
              <a:t>里のイルミネーション」は、想像を超えた美しい景色。街の煌めく夜景や南にはナガシマスパーランド、中部国際空港セントレア、東には名古屋中心部のビル郡の夜景が見え、まるで銀河のようとも例えられます。</a:t>
            </a:r>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40</a:t>
            </a:fld>
            <a:endParaRPr kumimoji="1" lang="ja-JP" altLang="en-US"/>
          </a:p>
        </p:txBody>
      </p:sp>
    </p:spTree>
    <p:extLst>
      <p:ext uri="{BB962C8B-B14F-4D97-AF65-F5344CB8AC3E}">
        <p14:creationId xmlns:p14="http://schemas.microsoft.com/office/powerpoint/2010/main" val="535035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また、今年のテーマは★ピラミッドとなっております。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41</a:t>
            </a:fld>
            <a:endParaRPr kumimoji="1" lang="ja-JP" altLang="en-US"/>
          </a:p>
        </p:txBody>
      </p:sp>
    </p:spTree>
    <p:extLst>
      <p:ext uri="{BB962C8B-B14F-4D97-AF65-F5344CB8AC3E}">
        <p14:creationId xmlns:p14="http://schemas.microsoft.com/office/powerpoint/2010/main" val="237929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この壮大なスケールのイルミネーションを地上から、上空から是非ご覧ください。</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42</a:t>
            </a:fld>
            <a:endParaRPr kumimoji="1" lang="ja-JP" altLang="en-US"/>
          </a:p>
        </p:txBody>
      </p:sp>
    </p:spTree>
    <p:extLst>
      <p:ext uri="{BB962C8B-B14F-4D97-AF65-F5344CB8AC3E}">
        <p14:creationId xmlns:p14="http://schemas.microsoft.com/office/powerpoint/2010/main" val="1098999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さてナガシマリゾートを遊びつくした夜は、同じくナガシマリゾート内にあります高級ホテル「花水木」にお泊り頂きます。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43</a:t>
            </a:fld>
            <a:endParaRPr kumimoji="1" lang="ja-JP" altLang="en-US"/>
          </a:p>
        </p:txBody>
      </p:sp>
    </p:spTree>
    <p:extLst>
      <p:ext uri="{BB962C8B-B14F-4D97-AF65-F5344CB8AC3E}">
        <p14:creationId xmlns:p14="http://schemas.microsoft.com/office/powerpoint/2010/main" val="3963417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まさに高級宿の名にふさわしい</a:t>
            </a:r>
            <a:r>
              <a:rPr lang="ja-JP" altLang="en-US" dirty="0"/>
              <a:t>サービス、料理、温泉を取り揃えており、客室も、和室・洋室に加え、天然温泉付き客室もあります。</a:t>
            </a:r>
            <a:endParaRPr lang="en-US" altLang="ja-JP" dirty="0"/>
          </a:p>
          <a:p>
            <a:r>
              <a:rPr kumimoji="1" lang="ja-JP" altLang="en-US" dirty="0"/>
              <a:t>また、併設の温泉施設、湯あみの島や</a:t>
            </a:r>
            <a:r>
              <a:rPr kumimoji="1" lang="ja-JP" altLang="en-US" dirty="0" err="1"/>
              <a:t>なばなの</a:t>
            </a:r>
            <a:r>
              <a:rPr kumimoji="1" lang="ja-JP" altLang="en-US" dirty="0"/>
              <a:t>里も出入り自由なので、少しお部屋で休憩した後にそちらに向かうことも可能です。</a:t>
            </a:r>
            <a:endParaRPr kumimoji="1" lang="en-US" altLang="ja-JP" dirty="0"/>
          </a:p>
          <a:p>
            <a:r>
              <a:rPr kumimoji="1" lang="ja-JP" altLang="en-US" dirty="0"/>
              <a:t>是非最高級ホテルで贅沢にごゆっくりお過ごしください。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44</a:t>
            </a:fld>
            <a:endParaRPr kumimoji="1" lang="ja-JP" altLang="en-US"/>
          </a:p>
        </p:txBody>
      </p:sp>
    </p:spTree>
    <p:extLst>
      <p:ext uri="{BB962C8B-B14F-4D97-AF65-F5344CB8AC3E}">
        <p14:creationId xmlns:p14="http://schemas.microsoft.com/office/powerpoint/2010/main" val="725991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さて、いよいよ旅も最終日、</a:t>
            </a:r>
            <a:r>
              <a:rPr kumimoji="1" lang="en-US" altLang="ja-JP" dirty="0"/>
              <a:t>3</a:t>
            </a:r>
            <a:r>
              <a:rPr kumimoji="1" lang="ja-JP" altLang="en-US" dirty="0"/>
              <a:t>日目ですが、三重県から京都へと移動していきます。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45</a:t>
            </a:fld>
            <a:endParaRPr kumimoji="1" lang="ja-JP" altLang="en-US"/>
          </a:p>
        </p:txBody>
      </p:sp>
    </p:spTree>
    <p:extLst>
      <p:ext uri="{BB962C8B-B14F-4D97-AF65-F5344CB8AC3E}">
        <p14:creationId xmlns:p14="http://schemas.microsoft.com/office/powerpoint/2010/main" val="3181591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およそ、</a:t>
            </a:r>
            <a:r>
              <a:rPr kumimoji="1" lang="en-US" altLang="ja-JP" dirty="0"/>
              <a:t>120km1</a:t>
            </a:r>
            <a:r>
              <a:rPr kumimoji="1" lang="ja-JP" altLang="en-US" dirty="0"/>
              <a:t>時間</a:t>
            </a:r>
            <a:r>
              <a:rPr kumimoji="1" lang="en-US" altLang="ja-JP" dirty="0"/>
              <a:t>30</a:t>
            </a:r>
            <a:r>
              <a:rPr kumimoji="1" lang="ja-JP" altLang="en-US" dirty="0"/>
              <a:t>分ほどの移動になります。</a:t>
            </a:r>
          </a:p>
          <a:p>
            <a:r>
              <a:rPr kumimoji="1" lang="ja-JP" altLang="en-US" dirty="0"/>
              <a:t>まず向かう先は、</a:t>
            </a:r>
            <a:r>
              <a:rPr kumimoji="1" lang="en-US" altLang="ja-JP" dirty="0"/>
              <a:t>JPD</a:t>
            </a:r>
            <a:r>
              <a:rPr kumimoji="1" lang="ja-JP" altLang="en-US" dirty="0"/>
              <a:t>京都ヘリポートです。</a:t>
            </a:r>
            <a:endParaRPr kumimoji="1" lang="en-US" altLang="ja-JP" dirty="0"/>
          </a:p>
          <a:p>
            <a:r>
              <a:rPr kumimoji="1" lang="ja-JP" altLang="en-US" dirty="0"/>
              <a:t>ヘリポートへ向かいますので、皆様お待ちかねのヘリコプターに搭乗します。</a:t>
            </a:r>
            <a:endParaRPr kumimoji="1" lang="en-US" altLang="ja-JP"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46</a:t>
            </a:fld>
            <a:endParaRPr kumimoji="1" lang="ja-JP" altLang="en-US"/>
          </a:p>
        </p:txBody>
      </p:sp>
    </p:spTree>
    <p:extLst>
      <p:ext uri="{BB962C8B-B14F-4D97-AF65-F5344CB8AC3E}">
        <p14:creationId xmlns:p14="http://schemas.microsoft.com/office/powerpoint/2010/main" val="3756843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こちらでは、エアロススカイビューの運営する京都ヘリコプタークルージングをお楽しみいただけます。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47</a:t>
            </a:fld>
            <a:endParaRPr kumimoji="1" lang="ja-JP" altLang="en-US"/>
          </a:p>
        </p:txBody>
      </p:sp>
    </p:spTree>
    <p:extLst>
      <p:ext uri="{BB962C8B-B14F-4D97-AF65-F5344CB8AC3E}">
        <p14:creationId xmlns:p14="http://schemas.microsoft.com/office/powerpoint/2010/main" val="3159732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ヘリコプタークルージングは、伏見城・清水寺・京都御所・嵐山などを回る</a:t>
            </a:r>
            <a:r>
              <a:rPr kumimoji="1" lang="en-US" altLang="ja-JP" dirty="0"/>
              <a:t>30</a:t>
            </a:r>
            <a:r>
              <a:rPr kumimoji="1" lang="ja-JP" altLang="en-US" dirty="0"/>
              <a:t>分の空の旅です。</a:t>
            </a:r>
            <a:endParaRPr kumimoji="1" lang="en-US" altLang="ja-JP" dirty="0"/>
          </a:p>
          <a:p>
            <a:r>
              <a:rPr kumimoji="1" lang="ja-JP" altLang="en-US" dirty="0"/>
              <a:t>なかなか経験できないであろうヘリコプターにて、上空からの京都の街並みや紅葉をお楽しみ下さい。</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48</a:t>
            </a:fld>
            <a:endParaRPr kumimoji="1" lang="ja-JP" altLang="en-US"/>
          </a:p>
        </p:txBody>
      </p:sp>
    </p:spTree>
    <p:extLst>
      <p:ext uri="{BB962C8B-B14F-4D97-AF65-F5344CB8AC3E}">
        <p14:creationId xmlns:p14="http://schemas.microsoft.com/office/powerpoint/2010/main" val="3991366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上空散策の後は、今度はじっくり地上散策はいかがでしょうか？</a:t>
            </a:r>
            <a:endParaRPr kumimoji="1" lang="en-US" altLang="ja-JP" dirty="0"/>
          </a:p>
          <a:p>
            <a:r>
              <a:rPr kumimoji="1" lang="ja-JP" altLang="en-US" dirty="0"/>
              <a:t>空からの景色と地上からの眺めを照らし合わせて見てみるとまた違う顔が見られるかもしれません。</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49</a:t>
            </a:fld>
            <a:endParaRPr kumimoji="1" lang="ja-JP" altLang="en-US"/>
          </a:p>
        </p:txBody>
      </p:sp>
    </p:spTree>
    <p:extLst>
      <p:ext uri="{BB962C8B-B14F-4D97-AF65-F5344CB8AC3E}">
        <p14:creationId xmlns:p14="http://schemas.microsoft.com/office/powerpoint/2010/main" val="43237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はじめに、道中の移動についてですが、</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a:t>
            </a:fld>
            <a:endParaRPr kumimoji="1" lang="ja-JP" altLang="en-US"/>
          </a:p>
        </p:txBody>
      </p:sp>
    </p:spTree>
    <p:extLst>
      <p:ext uri="{BB962C8B-B14F-4D97-AF65-F5344CB8AC3E}">
        <p14:creationId xmlns:p14="http://schemas.microsoft.com/office/powerpoint/2010/main" val="1407315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紅葉の時期に特におすすめなのが、嵯峨野トロッコ列車への乗車です。もともとは</a:t>
            </a:r>
            <a:r>
              <a:rPr kumimoji="1" lang="en-US" altLang="ja-JP" dirty="0"/>
              <a:t>JR</a:t>
            </a:r>
            <a:r>
              <a:rPr kumimoji="1" lang="ja-JP" altLang="en-US" dirty="0"/>
              <a:t>山陰本線の線路でしたが、新線への切り替えに伴い廃止となった旧路線を観光用として復活させた路線です。嵯峨⇔亀岡間</a:t>
            </a:r>
            <a:r>
              <a:rPr kumimoji="1" lang="en-US" altLang="ja-JP" dirty="0"/>
              <a:t>7.3km</a:t>
            </a:r>
            <a:r>
              <a:rPr kumimoji="1" lang="ja-JP" altLang="en-US" dirty="0"/>
              <a:t>を片道</a:t>
            </a:r>
            <a:r>
              <a:rPr kumimoji="1" lang="en-US" altLang="ja-JP" dirty="0"/>
              <a:t>25</a:t>
            </a:r>
            <a:r>
              <a:rPr kumimoji="1" lang="ja-JP" altLang="en-US" dirty="0"/>
              <a:t>分で運行します。★紅葉の見所では速度を落としてじっくりと鑑賞できるので写真撮影や動画撮影がとてもしやすいまさに観光向けの列車になっていますのでとてもおススメです。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50</a:t>
            </a:fld>
            <a:endParaRPr kumimoji="1" lang="ja-JP" altLang="en-US"/>
          </a:p>
        </p:txBody>
      </p:sp>
    </p:spTree>
    <p:extLst>
      <p:ext uri="{BB962C8B-B14F-4D97-AF65-F5344CB8AC3E}">
        <p14:creationId xmlns:p14="http://schemas.microsoft.com/office/powerpoint/2010/main" val="2688008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京都駅周辺も様々な飲食店、グルメ、ショップ、寺社仏閣が多数ありますので、紅葉見物と合わせて巡ってみるのはいかがでしょうか。</a:t>
            </a:r>
            <a:endParaRPr kumimoji="1" lang="en-US" altLang="ja-JP" dirty="0"/>
          </a:p>
          <a:p>
            <a:r>
              <a:rPr kumimoji="1" lang="ja-JP" altLang="en-US" dirty="0"/>
              <a:t>ちなみに私は★八つ橋がとても好きです。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51</a:t>
            </a:fld>
            <a:endParaRPr kumimoji="1" lang="ja-JP" altLang="en-US"/>
          </a:p>
        </p:txBody>
      </p:sp>
    </p:spTree>
    <p:extLst>
      <p:ext uri="{BB962C8B-B14F-4D97-AF65-F5344CB8AC3E}">
        <p14:creationId xmlns:p14="http://schemas.microsoft.com/office/powerpoint/2010/main" val="27788995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京都を満喫しましたら、旅の終点、三宮へ向かいます。約</a:t>
            </a:r>
            <a:r>
              <a:rPr kumimoji="1" lang="en-US" altLang="ja-JP" dirty="0"/>
              <a:t>70km</a:t>
            </a:r>
            <a:r>
              <a:rPr kumimoji="1" lang="ja-JP" altLang="en-US" dirty="0"/>
              <a:t>約</a:t>
            </a:r>
            <a:r>
              <a:rPr kumimoji="1" lang="en-US" altLang="ja-JP" dirty="0"/>
              <a:t>1</a:t>
            </a:r>
            <a:r>
              <a:rPr kumimoji="1" lang="ja-JP" altLang="en-US" dirty="0"/>
              <a:t>時間の移動です。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52</a:t>
            </a:fld>
            <a:endParaRPr kumimoji="1" lang="ja-JP" altLang="en-US"/>
          </a:p>
        </p:txBody>
      </p:sp>
    </p:spTree>
    <p:extLst>
      <p:ext uri="{BB962C8B-B14F-4D97-AF65-F5344CB8AC3E}">
        <p14:creationId xmlns:p14="http://schemas.microsoft.com/office/powerpoint/2010/main" val="3333186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終点は三宮駅ではなく、</a:t>
            </a:r>
            <a:r>
              <a:rPr kumimoji="1" lang="en-US" altLang="ja-JP" dirty="0"/>
              <a:t>KOBE</a:t>
            </a:r>
            <a:r>
              <a:rPr kumimoji="1" lang="ja-JP" altLang="en-US" dirty="0"/>
              <a:t>ルミナリエが開催されているメリケンパークです。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53</a:t>
            </a:fld>
            <a:endParaRPr kumimoji="1" lang="ja-JP" altLang="en-US"/>
          </a:p>
        </p:txBody>
      </p:sp>
    </p:spTree>
    <p:extLst>
      <p:ext uri="{BB962C8B-B14F-4D97-AF65-F5344CB8AC3E}">
        <p14:creationId xmlns:p14="http://schemas.microsoft.com/office/powerpoint/2010/main" val="3034942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ルミナリエは</a:t>
            </a:r>
            <a:r>
              <a:rPr kumimoji="1" lang="en-US" altLang="ja-JP" dirty="0"/>
              <a:t>1995</a:t>
            </a:r>
            <a:r>
              <a:rPr kumimoji="1" lang="ja-JP" altLang="en-US" dirty="0"/>
              <a:t>年から冬場に神戸市の旧居留地で開催されている祭典で、</a:t>
            </a:r>
            <a:r>
              <a:rPr kumimoji="1" lang="ja-JP" altLang="en-US" sz="1200" dirty="0"/>
              <a:t>阪神</a:t>
            </a:r>
            <a:r>
              <a:rPr lang="ja-JP" altLang="en-US" sz="1200" dirty="0"/>
              <a:t>淡路大震災の犠牲者を追悼することや、震災の記憶を後世に継承することを開催の目的に掲げています。新型コロナウイルスの影響で</a:t>
            </a:r>
            <a:r>
              <a:rPr lang="en-US" altLang="ja-JP" sz="1200" dirty="0"/>
              <a:t>2020</a:t>
            </a:r>
            <a:r>
              <a:rPr lang="ja-JP" altLang="en-US" sz="1200" dirty="0"/>
              <a:t>年から</a:t>
            </a:r>
            <a:r>
              <a:rPr lang="en-US" altLang="ja-JP" sz="1200" dirty="0"/>
              <a:t>2022</a:t>
            </a:r>
            <a:r>
              <a:rPr lang="ja-JP" altLang="en-US" sz="1200" dirty="0"/>
              <a:t>年まで代替イベントの実施となったため実質</a:t>
            </a:r>
            <a:r>
              <a:rPr lang="en-US" altLang="ja-JP" sz="1200" dirty="0"/>
              <a:t>4</a:t>
            </a:r>
            <a:r>
              <a:rPr lang="ja-JP" altLang="en-US" sz="1200" dirty="0"/>
              <a:t>年ぶりの開催となります。</a:t>
            </a: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54</a:t>
            </a:fld>
            <a:endParaRPr kumimoji="1" lang="ja-JP" altLang="en-US"/>
          </a:p>
        </p:txBody>
      </p:sp>
    </p:spTree>
    <p:extLst>
      <p:ext uri="{BB962C8B-B14F-4D97-AF65-F5344CB8AC3E}">
        <p14:creationId xmlns:p14="http://schemas.microsoft.com/office/powerpoint/2010/main" val="4100573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今回から、臨海部、メリケンパークに有料エリアが設置されており、時間帯ごとに上限人数を設けているためゆっくりと鑑賞できるようになりました。とても感動する光のアートをご覧ください。</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55</a:t>
            </a:fld>
            <a:endParaRPr kumimoji="1" lang="ja-JP" altLang="en-US"/>
          </a:p>
        </p:txBody>
      </p:sp>
    </p:spTree>
    <p:extLst>
      <p:ext uri="{BB962C8B-B14F-4D97-AF65-F5344CB8AC3E}">
        <p14:creationId xmlns:p14="http://schemas.microsoft.com/office/powerpoint/2010/main" val="35360359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1" algn="l"/>
            <a:r>
              <a:rPr kumimoji="1" lang="ja-JP" altLang="en-US" dirty="0"/>
              <a:t>さて、ここまでのプランはいかがだったでしょうか。このプラン料金には、交通費・</a:t>
            </a:r>
            <a:r>
              <a:rPr lang="ja-JP" altLang="en-US" dirty="0"/>
              <a:t>宿泊費・保険を含む</a:t>
            </a:r>
            <a:r>
              <a:rPr kumimoji="1" lang="ja-JP" altLang="en-US" dirty="0"/>
              <a:t>ヘリ搭乗料金・</a:t>
            </a:r>
            <a:r>
              <a:rPr lang="ja-JP" altLang="en-US" dirty="0"/>
              <a:t>各施設入場料・飲食費・</a:t>
            </a:r>
            <a:r>
              <a:rPr kumimoji="1" lang="ja-JP" altLang="en-US" dirty="0"/>
              <a:t>土産代が全部コミコミとなっております。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56</a:t>
            </a:fld>
            <a:endParaRPr kumimoji="1" lang="ja-JP" altLang="en-US"/>
          </a:p>
        </p:txBody>
      </p:sp>
    </p:spTree>
    <p:extLst>
      <p:ext uri="{BB962C8B-B14F-4D97-AF65-F5344CB8AC3E}">
        <p14:creationId xmlns:p14="http://schemas.microsoft.com/office/powerpoint/2010/main" val="4251301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古都とリゾートを巡る・豪華絢爛・光輝く秋の旅</a:t>
            </a:r>
            <a:endParaRPr kumimoji="1" lang="en-US" altLang="ja-JP" dirty="0"/>
          </a:p>
          <a:p>
            <a:r>
              <a:rPr kumimoji="1" lang="ja-JP" altLang="en-US" dirty="0"/>
              <a:t>お値段</a:t>
            </a:r>
            <a:r>
              <a:rPr kumimoji="1" lang="en-US" altLang="ja-JP" dirty="0"/>
              <a:t>(</a:t>
            </a:r>
            <a:r>
              <a:rPr kumimoji="1" lang="ja-JP" altLang="en-US" dirty="0"/>
              <a:t>税込</a:t>
            </a:r>
            <a:r>
              <a:rPr kumimoji="1" lang="en-US" altLang="ja-JP" dirty="0"/>
              <a:t>)</a:t>
            </a:r>
            <a:r>
              <a:rPr kumimoji="1" lang="ja-JP" altLang="en-US" dirty="0"/>
              <a:t>３５万円でのご提供となります。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57</a:t>
            </a:fld>
            <a:endParaRPr kumimoji="1" lang="ja-JP" altLang="en-US"/>
          </a:p>
        </p:txBody>
      </p:sp>
    </p:spTree>
    <p:extLst>
      <p:ext uri="{BB962C8B-B14F-4D97-AF65-F5344CB8AC3E}">
        <p14:creationId xmlns:p14="http://schemas.microsoft.com/office/powerpoint/2010/main" val="7439434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さらに移動を楽にする特別プランをご用意いたしました！★バス移動の部分をすべてヘリ移動に変更する特別プランです。</a:t>
            </a:r>
            <a:endParaRPr kumimoji="1" lang="en-US" altLang="ja-JP" dirty="0"/>
          </a:p>
          <a:p>
            <a:r>
              <a:rPr kumimoji="1" lang="ja-JP" altLang="en-US" dirty="0"/>
              <a:t>★こちらもすべてコミコミぽっきり価格、★１００万円でのご提供となります。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59</a:t>
            </a:fld>
            <a:endParaRPr kumimoji="1" lang="ja-JP" altLang="en-US"/>
          </a:p>
        </p:txBody>
      </p:sp>
    </p:spTree>
    <p:extLst>
      <p:ext uri="{BB962C8B-B14F-4D97-AF65-F5344CB8AC3E}">
        <p14:creationId xmlns:p14="http://schemas.microsoft.com/office/powerpoint/2010/main" val="41033433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ヘリコプターへの乗降りは、ヘリポートがないところでは、ホバリング状態からのはしごでの乗降りとなりますので、ご注意ください。</a:t>
            </a:r>
            <a:endParaRPr kumimoji="1" lang="en-US" altLang="ja-JP" dirty="0"/>
          </a:p>
          <a:p>
            <a:r>
              <a:rPr kumimoji="1" lang="ja-JP" altLang="en-US" dirty="0"/>
              <a:t>またその他注意事項をよくご確認の上お申し込みをお願いいたします。</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60</a:t>
            </a:fld>
            <a:endParaRPr kumimoji="1" lang="ja-JP" altLang="en-US"/>
          </a:p>
        </p:txBody>
      </p:sp>
    </p:spTree>
    <p:extLst>
      <p:ext uri="{BB962C8B-B14F-4D97-AF65-F5344CB8AC3E}">
        <p14:creationId xmlns:p14="http://schemas.microsoft.com/office/powerpoint/2010/main" val="275863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移動が苦で旅行を嫌煙されるかたも少なからずいらっしゃると思います。</a:t>
            </a:r>
            <a:endParaRPr kumimoji="1" lang="en-US" altLang="ja-JP" dirty="0"/>
          </a:p>
          <a:p>
            <a:r>
              <a:rPr kumimoji="1" lang="ja-JP" altLang="en-US" dirty="0"/>
              <a:t>★電車であれば、乗換やホーム間の移動、また、最寄駅から目的地への移動がしんどい、</a:t>
            </a:r>
            <a:endParaRPr kumimoji="1" lang="en-US" altLang="ja-JP" dirty="0"/>
          </a:p>
          <a:p>
            <a:r>
              <a:rPr kumimoji="1" lang="ja-JP" altLang="en-US" dirty="0"/>
              <a:t>★バスだと、座席が窮屈で過ごしにくい、乗車時間が長い、</a:t>
            </a:r>
            <a:endParaRPr kumimoji="1" lang="en-US" altLang="ja-JP" dirty="0"/>
          </a:p>
          <a:p>
            <a:r>
              <a:rPr kumimoji="1" lang="ja-JP" altLang="en-US" dirty="0"/>
              <a:t>★ゆっくりしたいけど、人の目や自分・他人のいびきが気になる、</a:t>
            </a:r>
            <a:endParaRPr kumimoji="1" lang="en-US" altLang="ja-JP" dirty="0"/>
          </a:p>
          <a:p>
            <a:r>
              <a:rPr kumimoji="1" lang="ja-JP" altLang="en-US" dirty="0"/>
              <a:t>などなど、移動時の悩みや不安を考えると、★このように気分が下がってしまう人も少なくないと思います。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6</a:t>
            </a:fld>
            <a:endParaRPr kumimoji="1" lang="ja-JP" altLang="en-US"/>
          </a:p>
        </p:txBody>
      </p:sp>
    </p:spTree>
    <p:extLst>
      <p:ext uri="{BB962C8B-B14F-4D97-AF65-F5344CB8AC3E}">
        <p14:creationId xmlns:p14="http://schemas.microsoft.com/office/powerpoint/2010/main" val="423901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移動が苦で旅行を嫌煙されるかたも少なからずいらっしゃると思います。</a:t>
            </a:r>
            <a:endParaRPr kumimoji="1" lang="en-US" altLang="ja-JP" dirty="0"/>
          </a:p>
          <a:p>
            <a:r>
              <a:rPr kumimoji="1" lang="ja-JP" altLang="en-US" dirty="0"/>
              <a:t>★電車であれば、乗換やホーム間の移動、また、最寄駅から目的地への移動がしんどい、</a:t>
            </a:r>
            <a:endParaRPr kumimoji="1" lang="en-US" altLang="ja-JP" dirty="0"/>
          </a:p>
          <a:p>
            <a:r>
              <a:rPr kumimoji="1" lang="ja-JP" altLang="en-US" dirty="0"/>
              <a:t>★バスだと、座席が窮屈で過ごしにくい、乗車時間が長い、</a:t>
            </a:r>
            <a:endParaRPr kumimoji="1" lang="en-US" altLang="ja-JP" dirty="0"/>
          </a:p>
          <a:p>
            <a:r>
              <a:rPr kumimoji="1" lang="ja-JP" altLang="en-US" dirty="0"/>
              <a:t>★ゆっくりしたいけど、人の目や自分・他人のいびきが気になる、</a:t>
            </a:r>
            <a:endParaRPr kumimoji="1" lang="en-US" altLang="ja-JP" dirty="0"/>
          </a:p>
          <a:p>
            <a:r>
              <a:rPr kumimoji="1" lang="ja-JP" altLang="en-US" dirty="0"/>
              <a:t>などなど、移動時の悩みや不安を考えると、★このように気分が下がってしまう人も少なくないと思います。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7</a:t>
            </a:fld>
            <a:endParaRPr kumimoji="1" lang="ja-JP" altLang="en-US"/>
          </a:p>
        </p:txBody>
      </p:sp>
    </p:spTree>
    <p:extLst>
      <p:ext uri="{BB962C8B-B14F-4D97-AF65-F5344CB8AC3E}">
        <p14:creationId xmlns:p14="http://schemas.microsoft.com/office/powerpoint/2010/main" val="3335513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そこで、今回は、移動時間も快適にお過ごしいただけるよう、こちらの移動手段をご用意致しました！</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8</a:t>
            </a:fld>
            <a:endParaRPr kumimoji="1" lang="ja-JP" altLang="en-US"/>
          </a:p>
        </p:txBody>
      </p:sp>
    </p:spTree>
    <p:extLst>
      <p:ext uri="{BB962C8B-B14F-4D97-AF65-F5344CB8AC3E}">
        <p14:creationId xmlns:p14="http://schemas.microsoft.com/office/powerpoint/2010/main" val="360912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そこで、今回は、移動時間も快適にお過ごしいただけるよう、こちらの移動手段をご用意致しました！</a:t>
            </a:r>
          </a:p>
        </p:txBody>
      </p:sp>
      <p:sp>
        <p:nvSpPr>
          <p:cNvPr id="4" name="スライド番号プレースホルダー 3"/>
          <p:cNvSpPr>
            <a:spLocks noGrp="1"/>
          </p:cNvSpPr>
          <p:nvPr>
            <p:ph type="sldNum" sz="quarter" idx="5"/>
          </p:nvPr>
        </p:nvSpPr>
        <p:spPr/>
        <p:txBody>
          <a:bodyPr/>
          <a:lstStyle/>
          <a:p>
            <a:fld id="{EB95E787-982F-4E41-B56A-DD78F7D67C9D}" type="slidenum">
              <a:rPr kumimoji="1" lang="ja-JP" altLang="en-US" smtClean="0"/>
              <a:t>9</a:t>
            </a:fld>
            <a:endParaRPr kumimoji="1" lang="ja-JP" altLang="en-US"/>
          </a:p>
        </p:txBody>
      </p:sp>
    </p:spTree>
    <p:extLst>
      <p:ext uri="{BB962C8B-B14F-4D97-AF65-F5344CB8AC3E}">
        <p14:creationId xmlns:p14="http://schemas.microsoft.com/office/powerpoint/2010/main" val="762184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12/6/2023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ransition>
    <p:wipe/>
  </p:transition>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skygear.blogspot.com/2013/01/2012.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7172B3-0F46-43FE-B718-700A649EE982}"/>
              </a:ext>
            </a:extLst>
          </p:cNvPr>
          <p:cNvSpPr>
            <a:spLocks noGrp="1"/>
          </p:cNvSpPr>
          <p:nvPr>
            <p:ph type="ctrTitle"/>
          </p:nvPr>
        </p:nvSpPr>
        <p:spPr>
          <a:xfrm>
            <a:off x="1788115" y="879657"/>
            <a:ext cx="7204840" cy="3381411"/>
          </a:xfrm>
        </p:spPr>
        <p:txBody>
          <a:bodyPr/>
          <a:lstStyle/>
          <a:p>
            <a:pPr algn="ctr"/>
            <a:r>
              <a:rPr lang="ja-JP" altLang="en-US" sz="4400" dirty="0"/>
              <a:t>旅行にほとんど行ったことがない者が考えた、こんな旅してみたい</a:t>
            </a:r>
            <a:r>
              <a:rPr lang="ja-JP" altLang="en-US" sz="4400" dirty="0" err="1"/>
              <a:t>を</a:t>
            </a:r>
            <a:r>
              <a:rPr lang="ja-JP" altLang="en-US" sz="4400" dirty="0"/>
              <a:t>詰め込んだ</a:t>
            </a:r>
            <a:br>
              <a:rPr lang="en-US" altLang="ja-JP" sz="4400" dirty="0"/>
            </a:br>
            <a:r>
              <a:rPr lang="ja-JP" altLang="en-US" sz="4400" dirty="0"/>
              <a:t>秋の散策型旅行プランの件 </a:t>
            </a:r>
            <a:endParaRPr kumimoji="1" lang="ja-JP" altLang="en-US" sz="4400" dirty="0"/>
          </a:p>
        </p:txBody>
      </p:sp>
      <p:sp>
        <p:nvSpPr>
          <p:cNvPr id="3" name="字幕 2">
            <a:extLst>
              <a:ext uri="{FF2B5EF4-FFF2-40B4-BE49-F238E27FC236}">
                <a16:creationId xmlns:a16="http://schemas.microsoft.com/office/drawing/2014/main" id="{E41A683A-99F3-4E09-8285-319808E0961C}"/>
              </a:ext>
            </a:extLst>
          </p:cNvPr>
          <p:cNvSpPr>
            <a:spLocks noGrp="1"/>
          </p:cNvSpPr>
          <p:nvPr>
            <p:ph type="subTitle" idx="1"/>
          </p:nvPr>
        </p:nvSpPr>
        <p:spPr/>
        <p:txBody>
          <a:bodyPr anchor="b" anchorCtr="0"/>
          <a:lstStyle/>
          <a:p>
            <a:r>
              <a:rPr lang="en-US" altLang="ja-JP" dirty="0"/>
              <a:t>ST</a:t>
            </a:r>
            <a:r>
              <a:rPr lang="ja-JP" altLang="en-US" dirty="0"/>
              <a:t>観光</a:t>
            </a:r>
            <a:endParaRPr kumimoji="1" lang="ja-JP" altLang="en-US" dirty="0"/>
          </a:p>
        </p:txBody>
      </p:sp>
      <p:pic>
        <p:nvPicPr>
          <p:cNvPr id="5" name="図 4">
            <a:extLst>
              <a:ext uri="{FF2B5EF4-FFF2-40B4-BE49-F238E27FC236}">
                <a16:creationId xmlns:a16="http://schemas.microsoft.com/office/drawing/2014/main" id="{38408495-8AD7-4584-8DEF-754EA91DCF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8073" y="4050833"/>
            <a:ext cx="1796277" cy="2704981"/>
          </a:xfrm>
          <a:prstGeom prst="rect">
            <a:avLst/>
          </a:prstGeom>
        </p:spPr>
      </p:pic>
    </p:spTree>
    <p:extLst>
      <p:ext uri="{BB962C8B-B14F-4D97-AF65-F5344CB8AC3E}">
        <p14:creationId xmlns:p14="http://schemas.microsoft.com/office/powerpoint/2010/main" val="4277066781"/>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FF6501-3EFC-41C5-B162-BB346A7AEA2A}"/>
              </a:ext>
            </a:extLst>
          </p:cNvPr>
          <p:cNvSpPr>
            <a:spLocks noGrp="1"/>
          </p:cNvSpPr>
          <p:nvPr>
            <p:ph type="title"/>
          </p:nvPr>
        </p:nvSpPr>
        <p:spPr>
          <a:xfrm>
            <a:off x="677334" y="295274"/>
            <a:ext cx="8596668" cy="1320800"/>
          </a:xfrm>
        </p:spPr>
        <p:txBody>
          <a:bodyPr>
            <a:normAutofit/>
          </a:bodyPr>
          <a:lstStyle/>
          <a:p>
            <a:pPr algn="ctr"/>
            <a:r>
              <a:rPr lang="ja-JP" altLang="en-US" sz="4000" dirty="0"/>
              <a:t>完全個室型貸切バス</a:t>
            </a:r>
            <a:br>
              <a:rPr lang="ja-JP" altLang="en-US" sz="4000" dirty="0"/>
            </a:br>
            <a:r>
              <a:rPr lang="ja-JP" altLang="en-US" sz="4000" dirty="0"/>
              <a:t>「グレースドリーマー」</a:t>
            </a:r>
            <a:endParaRPr kumimoji="1" lang="ja-JP" altLang="en-US" sz="4000" dirty="0"/>
          </a:p>
        </p:txBody>
      </p:sp>
      <p:pic>
        <p:nvPicPr>
          <p:cNvPr id="1026" name="Picture 2" descr="あの豪華夜行バスが“転身” 全11席「完全個室型貸切バス」登場 中身も進化 - ライブドアニュース">
            <a:extLst>
              <a:ext uri="{FF2B5EF4-FFF2-40B4-BE49-F238E27FC236}">
                <a16:creationId xmlns:a16="http://schemas.microsoft.com/office/drawing/2014/main" id="{27B765E9-FE56-48E9-B64D-921B6F497B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83941" y="1558920"/>
            <a:ext cx="7383454" cy="492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59016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4E39FB-C502-456E-9469-5C883D55E811}"/>
              </a:ext>
            </a:extLst>
          </p:cNvPr>
          <p:cNvSpPr>
            <a:spLocks noGrp="1"/>
          </p:cNvSpPr>
          <p:nvPr>
            <p:ph type="title"/>
          </p:nvPr>
        </p:nvSpPr>
        <p:spPr/>
        <p:txBody>
          <a:bodyPr/>
          <a:lstStyle/>
          <a:p>
            <a:r>
              <a:rPr kumimoji="1" lang="ja-JP" altLang="en-US" dirty="0"/>
              <a:t>特徴</a:t>
            </a:r>
          </a:p>
        </p:txBody>
      </p:sp>
      <p:sp>
        <p:nvSpPr>
          <p:cNvPr id="3" name="コンテンツ プレースホルダー 2">
            <a:extLst>
              <a:ext uri="{FF2B5EF4-FFF2-40B4-BE49-F238E27FC236}">
                <a16:creationId xmlns:a16="http://schemas.microsoft.com/office/drawing/2014/main" id="{BEDA6263-1947-4831-B107-59C1F1C7D087}"/>
              </a:ext>
            </a:extLst>
          </p:cNvPr>
          <p:cNvSpPr>
            <a:spLocks noGrp="1"/>
          </p:cNvSpPr>
          <p:nvPr>
            <p:ph idx="1"/>
          </p:nvPr>
        </p:nvSpPr>
        <p:spPr>
          <a:xfrm>
            <a:off x="677334" y="2160589"/>
            <a:ext cx="9300384" cy="3880773"/>
          </a:xfrm>
        </p:spPr>
        <p:txBody>
          <a:bodyPr>
            <a:normAutofit/>
          </a:bodyPr>
          <a:lstStyle/>
          <a:p>
            <a:r>
              <a:rPr kumimoji="1" lang="ja-JP" altLang="en-US" sz="3200" dirty="0"/>
              <a:t>座席数はわずか、１１席</a:t>
            </a:r>
            <a:endParaRPr kumimoji="1" lang="en-US" altLang="ja-JP" sz="3200" dirty="0"/>
          </a:p>
          <a:p>
            <a:endParaRPr kumimoji="1" lang="en-US" altLang="ja-JP" sz="3200" dirty="0"/>
          </a:p>
          <a:p>
            <a:r>
              <a:rPr lang="ja-JP" altLang="en-US" sz="3200" dirty="0"/>
              <a:t>その全てが床から天井部まで囲まれた完全個室</a:t>
            </a:r>
            <a:endParaRPr lang="en-US" altLang="ja-JP" sz="3200" dirty="0"/>
          </a:p>
          <a:p>
            <a:endParaRPr lang="en-US" altLang="ja-JP" sz="3200" dirty="0"/>
          </a:p>
          <a:p>
            <a:r>
              <a:rPr lang="ja-JP" altLang="en-US" sz="3200" dirty="0"/>
              <a:t>東京～大阪間を結ぶ豪華夜行バス</a:t>
            </a:r>
            <a:br>
              <a:rPr lang="en-US" altLang="ja-JP" sz="3200" dirty="0"/>
            </a:br>
            <a:r>
              <a:rPr lang="ja-JP" altLang="en-US" sz="3200" dirty="0"/>
              <a:t>「ドリームスリーパー東京大阪号」内の</a:t>
            </a:r>
            <a:r>
              <a:rPr lang="en-US" altLang="ja-JP" sz="3200" dirty="0"/>
              <a:t>1</a:t>
            </a:r>
            <a:r>
              <a:rPr lang="ja-JP" altLang="en-US" sz="3200" dirty="0"/>
              <a:t>台</a:t>
            </a:r>
            <a:endParaRPr kumimoji="1" lang="en-US" altLang="ja-JP" sz="3200" dirty="0"/>
          </a:p>
        </p:txBody>
      </p:sp>
    </p:spTree>
    <p:extLst>
      <p:ext uri="{BB962C8B-B14F-4D97-AF65-F5344CB8AC3E}">
        <p14:creationId xmlns:p14="http://schemas.microsoft.com/office/powerpoint/2010/main" val="29893780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5000" fill="remove" grpId="0"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repeatCount="5000" fill="remove" grpId="0" nodeType="clickEffect">
                                  <p:stCondLst>
                                    <p:cond delay="0"/>
                                  </p:stCondLst>
                                  <p:childTnLst>
                                    <p:animClr clrSpc="rgb" dir="cw">
                                      <p:cBhvr override="childStyle">
                                        <p:cTn id="13" dur="250" autoRev="1" fill="remove"/>
                                        <p:tgtEl>
                                          <p:spTgt spid="3">
                                            <p:txEl>
                                              <p:pRg st="2" end="2"/>
                                            </p:txEl>
                                          </p:spTgt>
                                        </p:tgtEl>
                                        <p:attrNameLst>
                                          <p:attrName>style.color</p:attrName>
                                        </p:attrNameLst>
                                      </p:cBhvr>
                                      <p:to>
                                        <a:schemeClr val="bg1"/>
                                      </p:to>
                                    </p:animClr>
                                    <p:animClr clrSpc="rgb" dir="cw">
                                      <p:cBhvr>
                                        <p:cTn id="14" dur="250" autoRev="1" fill="remove"/>
                                        <p:tgtEl>
                                          <p:spTgt spid="3">
                                            <p:txEl>
                                              <p:pRg st="2" end="2"/>
                                            </p:txEl>
                                          </p:spTgt>
                                        </p:tgtEl>
                                        <p:attrNameLst>
                                          <p:attrName>fillcolor</p:attrName>
                                        </p:attrNameLst>
                                      </p:cBhvr>
                                      <p:to>
                                        <a:schemeClr val="bg1"/>
                                      </p:to>
                                    </p:animClr>
                                    <p:set>
                                      <p:cBhvr>
                                        <p:cTn id="15" dur="250" autoRev="1" fill="remove"/>
                                        <p:tgtEl>
                                          <p:spTgt spid="3">
                                            <p:txEl>
                                              <p:pRg st="2" end="2"/>
                                            </p:txEl>
                                          </p:spTgt>
                                        </p:tgtEl>
                                        <p:attrNameLst>
                                          <p:attrName>fill.type</p:attrName>
                                        </p:attrNameLst>
                                      </p:cBhvr>
                                      <p:to>
                                        <p:strVal val="solid"/>
                                      </p:to>
                                    </p:set>
                                    <p:set>
                                      <p:cBhvr>
                                        <p:cTn id="16" dur="250" autoRev="1" fill="remove"/>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D7C85-F235-4125-A9F7-193D94ECAD62}"/>
              </a:ext>
            </a:extLst>
          </p:cNvPr>
          <p:cNvSpPr>
            <a:spLocks noGrp="1"/>
          </p:cNvSpPr>
          <p:nvPr>
            <p:ph type="title"/>
          </p:nvPr>
        </p:nvSpPr>
        <p:spPr/>
        <p:txBody>
          <a:bodyPr/>
          <a:lstStyle/>
          <a:p>
            <a:r>
              <a:rPr kumimoji="1" lang="ja-JP" altLang="en-US" dirty="0"/>
              <a:t>内装</a:t>
            </a:r>
          </a:p>
        </p:txBody>
      </p:sp>
      <p:pic>
        <p:nvPicPr>
          <p:cNvPr id="5" name="コンテンツ プレースホルダー 4">
            <a:extLst>
              <a:ext uri="{FF2B5EF4-FFF2-40B4-BE49-F238E27FC236}">
                <a16:creationId xmlns:a16="http://schemas.microsoft.com/office/drawing/2014/main" id="{DC7578A6-1A3F-462E-81B0-A319FDDDE303}"/>
              </a:ext>
            </a:extLst>
          </p:cNvPr>
          <p:cNvPicPr>
            <a:picLocks noGrp="1" noChangeAspect="1"/>
          </p:cNvPicPr>
          <p:nvPr>
            <p:ph idx="1"/>
          </p:nvPr>
        </p:nvPicPr>
        <p:blipFill>
          <a:blip r:embed="rId3"/>
          <a:stretch>
            <a:fillRect/>
          </a:stretch>
        </p:blipFill>
        <p:spPr>
          <a:xfrm>
            <a:off x="941672" y="1492786"/>
            <a:ext cx="8067991" cy="5365214"/>
          </a:xfrm>
        </p:spPr>
      </p:pic>
    </p:spTree>
    <p:extLst>
      <p:ext uri="{BB962C8B-B14F-4D97-AF65-F5344CB8AC3E}">
        <p14:creationId xmlns:p14="http://schemas.microsoft.com/office/powerpoint/2010/main" val="2724425882"/>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D7C85-F235-4125-A9F7-193D94ECAD62}"/>
              </a:ext>
            </a:extLst>
          </p:cNvPr>
          <p:cNvSpPr>
            <a:spLocks noGrp="1"/>
          </p:cNvSpPr>
          <p:nvPr>
            <p:ph type="title"/>
          </p:nvPr>
        </p:nvSpPr>
        <p:spPr/>
        <p:txBody>
          <a:bodyPr/>
          <a:lstStyle/>
          <a:p>
            <a:r>
              <a:rPr kumimoji="1" lang="ja-JP" altLang="en-US" dirty="0"/>
              <a:t>内装②</a:t>
            </a:r>
          </a:p>
        </p:txBody>
      </p:sp>
      <p:pic>
        <p:nvPicPr>
          <p:cNvPr id="7" name="図 6">
            <a:extLst>
              <a:ext uri="{FF2B5EF4-FFF2-40B4-BE49-F238E27FC236}">
                <a16:creationId xmlns:a16="http://schemas.microsoft.com/office/drawing/2014/main" id="{CC376217-65A2-4D21-A5FA-410B8F9E820D}"/>
              </a:ext>
            </a:extLst>
          </p:cNvPr>
          <p:cNvPicPr>
            <a:picLocks noChangeAspect="1"/>
          </p:cNvPicPr>
          <p:nvPr/>
        </p:nvPicPr>
        <p:blipFill rotWithShape="1">
          <a:blip r:embed="rId3"/>
          <a:srcRect l="11816" r="12267"/>
          <a:stretch/>
        </p:blipFill>
        <p:spPr>
          <a:xfrm>
            <a:off x="675817" y="2128440"/>
            <a:ext cx="4691581" cy="4119960"/>
          </a:xfrm>
          <a:prstGeom prst="rect">
            <a:avLst/>
          </a:prstGeom>
        </p:spPr>
      </p:pic>
      <p:pic>
        <p:nvPicPr>
          <p:cNvPr id="9" name="図 8">
            <a:extLst>
              <a:ext uri="{FF2B5EF4-FFF2-40B4-BE49-F238E27FC236}">
                <a16:creationId xmlns:a16="http://schemas.microsoft.com/office/drawing/2014/main" id="{1926B089-269B-42F3-9C65-8B1B7D9757AD}"/>
              </a:ext>
            </a:extLst>
          </p:cNvPr>
          <p:cNvPicPr>
            <a:picLocks noChangeAspect="1"/>
          </p:cNvPicPr>
          <p:nvPr/>
        </p:nvPicPr>
        <p:blipFill>
          <a:blip r:embed="rId4"/>
          <a:stretch>
            <a:fillRect/>
          </a:stretch>
        </p:blipFill>
        <p:spPr>
          <a:xfrm>
            <a:off x="5490882" y="2128440"/>
            <a:ext cx="6179941" cy="4119960"/>
          </a:xfrm>
          <a:prstGeom prst="rect">
            <a:avLst/>
          </a:prstGeom>
        </p:spPr>
      </p:pic>
    </p:spTree>
    <p:extLst>
      <p:ext uri="{BB962C8B-B14F-4D97-AF65-F5344CB8AC3E}">
        <p14:creationId xmlns:p14="http://schemas.microsoft.com/office/powerpoint/2010/main" val="4272740527"/>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1CA743-0A2F-4EBC-9E8F-8676BEE994E0}"/>
              </a:ext>
            </a:extLst>
          </p:cNvPr>
          <p:cNvSpPr>
            <a:spLocks noGrp="1"/>
          </p:cNvSpPr>
          <p:nvPr>
            <p:ph type="title"/>
          </p:nvPr>
        </p:nvSpPr>
        <p:spPr/>
        <p:txBody>
          <a:bodyPr/>
          <a:lstStyle/>
          <a:p>
            <a:r>
              <a:rPr kumimoji="1" lang="ja-JP" altLang="en-US" dirty="0"/>
              <a:t>豪華夜行バス「ドリームスリーパー」</a:t>
            </a:r>
            <a:br>
              <a:rPr kumimoji="1" lang="en-US" altLang="ja-JP" dirty="0"/>
            </a:br>
            <a:r>
              <a:rPr lang="ja-JP" altLang="en-US" dirty="0"/>
              <a:t>の内の一台を貸切用にしたもの</a:t>
            </a:r>
            <a:endParaRPr kumimoji="1" lang="ja-JP" altLang="en-US" dirty="0"/>
          </a:p>
        </p:txBody>
      </p:sp>
      <p:sp>
        <p:nvSpPr>
          <p:cNvPr id="3" name="コンテンツ プレースホルダー 2">
            <a:extLst>
              <a:ext uri="{FF2B5EF4-FFF2-40B4-BE49-F238E27FC236}">
                <a16:creationId xmlns:a16="http://schemas.microsoft.com/office/drawing/2014/main" id="{FFBB0C2A-BAAD-4191-9784-9ED1FD947D3F}"/>
              </a:ext>
            </a:extLst>
          </p:cNvPr>
          <p:cNvSpPr>
            <a:spLocks noGrp="1"/>
          </p:cNvSpPr>
          <p:nvPr>
            <p:ph sz="half" idx="1"/>
          </p:nvPr>
        </p:nvSpPr>
        <p:spPr/>
        <p:txBody>
          <a:bodyPr/>
          <a:lstStyle/>
          <a:p>
            <a:r>
              <a:rPr kumimoji="1" lang="ja-JP" altLang="en-US" dirty="0"/>
              <a:t>ドリームスリーパー</a:t>
            </a:r>
            <a:endParaRPr kumimoji="1" lang="en-US" altLang="ja-JP" dirty="0"/>
          </a:p>
          <a:p>
            <a:endParaRPr kumimoji="1" lang="ja-JP" altLang="en-US" dirty="0"/>
          </a:p>
        </p:txBody>
      </p:sp>
      <p:sp>
        <p:nvSpPr>
          <p:cNvPr id="4" name="コンテンツ プレースホルダー 3">
            <a:extLst>
              <a:ext uri="{FF2B5EF4-FFF2-40B4-BE49-F238E27FC236}">
                <a16:creationId xmlns:a16="http://schemas.microsoft.com/office/drawing/2014/main" id="{620A8B8E-D2BD-4128-85C6-14554CFD0539}"/>
              </a:ext>
            </a:extLst>
          </p:cNvPr>
          <p:cNvSpPr>
            <a:spLocks noGrp="1"/>
          </p:cNvSpPr>
          <p:nvPr>
            <p:ph sz="half" idx="2"/>
          </p:nvPr>
        </p:nvSpPr>
        <p:spPr/>
        <p:txBody>
          <a:bodyPr/>
          <a:lstStyle/>
          <a:p>
            <a:r>
              <a:rPr kumimoji="1" lang="ja-JP" altLang="en-US" dirty="0"/>
              <a:t>グレースドリーマー</a:t>
            </a:r>
            <a:endParaRPr kumimoji="1" lang="en-US" altLang="ja-JP" dirty="0"/>
          </a:p>
          <a:p>
            <a:endParaRPr kumimoji="1" lang="ja-JP" altLang="en-US" dirty="0"/>
          </a:p>
        </p:txBody>
      </p:sp>
      <p:pic>
        <p:nvPicPr>
          <p:cNvPr id="6" name="図 5">
            <a:extLst>
              <a:ext uri="{FF2B5EF4-FFF2-40B4-BE49-F238E27FC236}">
                <a16:creationId xmlns:a16="http://schemas.microsoft.com/office/drawing/2014/main" id="{01591422-2188-4B0F-A775-7CA59D79801C}"/>
              </a:ext>
            </a:extLst>
          </p:cNvPr>
          <p:cNvPicPr>
            <a:picLocks noChangeAspect="1"/>
          </p:cNvPicPr>
          <p:nvPr/>
        </p:nvPicPr>
        <p:blipFill>
          <a:blip r:embed="rId3"/>
          <a:stretch>
            <a:fillRect/>
          </a:stretch>
        </p:blipFill>
        <p:spPr>
          <a:xfrm>
            <a:off x="5089970" y="2906993"/>
            <a:ext cx="3817547" cy="2545031"/>
          </a:xfrm>
          <a:prstGeom prst="rect">
            <a:avLst/>
          </a:prstGeom>
        </p:spPr>
      </p:pic>
      <p:pic>
        <p:nvPicPr>
          <p:cNvPr id="8" name="図 7">
            <a:extLst>
              <a:ext uri="{FF2B5EF4-FFF2-40B4-BE49-F238E27FC236}">
                <a16:creationId xmlns:a16="http://schemas.microsoft.com/office/drawing/2014/main" id="{7F1CCEB8-4246-4E1E-9DF0-81EC800CD75C}"/>
              </a:ext>
            </a:extLst>
          </p:cNvPr>
          <p:cNvPicPr>
            <a:picLocks noChangeAspect="1"/>
          </p:cNvPicPr>
          <p:nvPr/>
        </p:nvPicPr>
        <p:blipFill>
          <a:blip r:embed="rId4"/>
          <a:stretch>
            <a:fillRect/>
          </a:stretch>
        </p:blipFill>
        <p:spPr>
          <a:xfrm>
            <a:off x="677334" y="2906991"/>
            <a:ext cx="4201523" cy="2547883"/>
          </a:xfrm>
          <a:prstGeom prst="rect">
            <a:avLst/>
          </a:prstGeom>
        </p:spPr>
      </p:pic>
    </p:spTree>
    <p:extLst>
      <p:ext uri="{BB962C8B-B14F-4D97-AF65-F5344CB8AC3E}">
        <p14:creationId xmlns:p14="http://schemas.microsoft.com/office/powerpoint/2010/main" val="2811305637"/>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865079-F417-4D78-ACCC-90A6CE2D468C}"/>
              </a:ext>
            </a:extLst>
          </p:cNvPr>
          <p:cNvSpPr>
            <a:spLocks noGrp="1"/>
          </p:cNvSpPr>
          <p:nvPr>
            <p:ph type="title"/>
          </p:nvPr>
        </p:nvSpPr>
        <p:spPr/>
        <p:txBody>
          <a:bodyPr/>
          <a:lstStyle/>
          <a:p>
            <a:r>
              <a:rPr kumimoji="1" lang="ja-JP" altLang="en-US" dirty="0"/>
              <a:t>行程　一日目</a:t>
            </a:r>
          </a:p>
        </p:txBody>
      </p:sp>
      <p:sp>
        <p:nvSpPr>
          <p:cNvPr id="3" name="コンテンツ プレースホルダー 2">
            <a:extLst>
              <a:ext uri="{FF2B5EF4-FFF2-40B4-BE49-F238E27FC236}">
                <a16:creationId xmlns:a16="http://schemas.microsoft.com/office/drawing/2014/main" id="{613CE6AC-669E-4B05-8896-BCDE1B26C34F}"/>
              </a:ext>
            </a:extLst>
          </p:cNvPr>
          <p:cNvSpPr>
            <a:spLocks noGrp="1"/>
          </p:cNvSpPr>
          <p:nvPr>
            <p:ph idx="1"/>
          </p:nvPr>
        </p:nvSpPr>
        <p:spPr>
          <a:xfrm>
            <a:off x="677334" y="2160590"/>
            <a:ext cx="8596668" cy="3986992"/>
          </a:xfrm>
        </p:spPr>
        <p:txBody>
          <a:bodyPr>
            <a:normAutofit/>
          </a:bodyPr>
          <a:lstStyle/>
          <a:p>
            <a:endParaRPr kumimoji="1" lang="en-US" altLang="ja-JP" sz="3200" dirty="0"/>
          </a:p>
          <a:p>
            <a:r>
              <a:rPr kumimoji="1" lang="ja-JP" altLang="en-US" sz="3200" dirty="0"/>
              <a:t>奈良県「吉野」にてゆったり散策</a:t>
            </a:r>
            <a:endParaRPr kumimoji="1" lang="en-US" altLang="ja-JP" sz="3200" dirty="0"/>
          </a:p>
          <a:p>
            <a:endParaRPr lang="en-US" altLang="ja-JP" sz="3200" dirty="0"/>
          </a:p>
          <a:p>
            <a:pPr marL="0" indent="0">
              <a:buNone/>
            </a:pPr>
            <a:r>
              <a:rPr lang="ja-JP" altLang="en-US" sz="1600" dirty="0"/>
              <a:t>　　　　　　　　　　　  ちくり</a:t>
            </a:r>
            <a:r>
              <a:rPr lang="ja-JP" altLang="en-US" sz="1600" dirty="0" err="1"/>
              <a:t>ん</a:t>
            </a:r>
            <a:r>
              <a:rPr lang="ja-JP" altLang="en-US" sz="1600" dirty="0"/>
              <a:t>いんぐんぽうえん</a:t>
            </a:r>
            <a:endParaRPr kumimoji="1" lang="en-US" altLang="ja-JP" sz="1200" dirty="0"/>
          </a:p>
          <a:p>
            <a:r>
              <a:rPr lang="ja-JP" altLang="en-US" sz="3200" dirty="0"/>
              <a:t>宿泊地：「竹林院群芳園」</a:t>
            </a:r>
            <a:endParaRPr kumimoji="1" lang="ja-JP" altLang="en-US" sz="3200" dirty="0"/>
          </a:p>
        </p:txBody>
      </p:sp>
    </p:spTree>
    <p:extLst>
      <p:ext uri="{BB962C8B-B14F-4D97-AF65-F5344CB8AC3E}">
        <p14:creationId xmlns:p14="http://schemas.microsoft.com/office/powerpoint/2010/main" val="3293681377"/>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A809FA-475C-4E95-8918-47FE3496FFD3}"/>
              </a:ext>
            </a:extLst>
          </p:cNvPr>
          <p:cNvSpPr>
            <a:spLocks noGrp="1"/>
          </p:cNvSpPr>
          <p:nvPr>
            <p:ph type="title"/>
          </p:nvPr>
        </p:nvSpPr>
        <p:spPr/>
        <p:txBody>
          <a:bodyPr/>
          <a:lstStyle/>
          <a:p>
            <a:r>
              <a:rPr kumimoji="1" lang="ja-JP" altLang="en-US" dirty="0"/>
              <a:t>奈良県「吉野」へ</a:t>
            </a:r>
          </a:p>
        </p:txBody>
      </p:sp>
      <p:pic>
        <p:nvPicPr>
          <p:cNvPr id="5" name="コンテンツ プレースホルダー 4">
            <a:extLst>
              <a:ext uri="{FF2B5EF4-FFF2-40B4-BE49-F238E27FC236}">
                <a16:creationId xmlns:a16="http://schemas.microsoft.com/office/drawing/2014/main" id="{58038FE5-3E9F-4C19-8647-18ED5F15481F}"/>
              </a:ext>
            </a:extLst>
          </p:cNvPr>
          <p:cNvPicPr>
            <a:picLocks noGrp="1" noChangeAspect="1"/>
          </p:cNvPicPr>
          <p:nvPr>
            <p:ph idx="1"/>
          </p:nvPr>
        </p:nvPicPr>
        <p:blipFill>
          <a:blip r:embed="rId3"/>
          <a:stretch>
            <a:fillRect/>
          </a:stretch>
        </p:blipFill>
        <p:spPr>
          <a:xfrm>
            <a:off x="677334" y="1488281"/>
            <a:ext cx="8596668" cy="5003309"/>
          </a:xfrm>
        </p:spPr>
      </p:pic>
      <p:pic>
        <p:nvPicPr>
          <p:cNvPr id="11" name="図 10">
            <a:extLst>
              <a:ext uri="{FF2B5EF4-FFF2-40B4-BE49-F238E27FC236}">
                <a16:creationId xmlns:a16="http://schemas.microsoft.com/office/drawing/2014/main" id="{0D7B28F6-9127-407C-AA5D-43171FB89477}"/>
              </a:ext>
            </a:extLst>
          </p:cNvPr>
          <p:cNvPicPr>
            <a:picLocks noChangeAspect="1"/>
          </p:cNvPicPr>
          <p:nvPr/>
        </p:nvPicPr>
        <p:blipFill>
          <a:blip r:embed="rId4"/>
          <a:stretch>
            <a:fillRect/>
          </a:stretch>
        </p:blipFill>
        <p:spPr>
          <a:xfrm>
            <a:off x="2555251" y="3429000"/>
            <a:ext cx="1259512" cy="839674"/>
          </a:xfrm>
          <a:prstGeom prst="rect">
            <a:avLst/>
          </a:prstGeom>
        </p:spPr>
      </p:pic>
    </p:spTree>
    <p:extLst>
      <p:ext uri="{BB962C8B-B14F-4D97-AF65-F5344CB8AC3E}">
        <p14:creationId xmlns:p14="http://schemas.microsoft.com/office/powerpoint/2010/main" val="35348704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000"/>
                                  </p:stCondLst>
                                  <p:childTnLst>
                                    <p:animMotion origin="layout" path="M 0.00026 0.00116 L 0.00026 0.00139 C 0.01172 -0.01366 0.00416 -0.00671 0.01315 -0.01134 C 0.01549 -0.01273 0.02018 -0.01551 0.02018 -0.01528 C 0.02409 -0.02616 0.02031 -0.01898 0.02604 -0.02384 C 0.02721 -0.025 0.02825 -0.02708 0.02956 -0.02801 C 0.03984 -0.03634 0.047 -0.03333 0.06002 -0.03426 L 0.10807 -0.03217 C 0.11693 -0.03171 0.11614 -0.03171 0.12213 -0.02801 C 0.12643 -0.01667 0.12187 -0.02569 0.12799 -0.01967 C 0.13424 -0.01366 0.13424 -0.01273 0.13854 -0.00532 C 0.14232 0.01528 0.13607 -0.01366 0.14323 0.00533 C 0.14401 0.00764 0.14375 0.01088 0.1444 0.01366 C 0.14687 0.02431 0.14648 0.01574 0.15026 0.02616 C 0.15208 0.03125 0.15299 0.0375 0.15495 0.04283 C 0.15573 0.04468 0.15664 0.04676 0.15729 0.04884 C 0.16133 0.06551 0.15677 0.0581 0.16315 0.06551 C 0.16601 0.08125 0.16211 0.06204 0.16666 0.07801 C 0.16914 0.08727 0.16601 0.08264 0.17018 0.09283 C 0.17109 0.09514 0.17252 0.09699 0.1737 0.09884 C 0.17773 0.12083 0.17383 0.10394 0.17838 0.11783 C 0.17916 0.12037 0.17969 0.12361 0.18073 0.12616 C 0.18164 0.12847 0.1832 0.12986 0.18424 0.13218 C 0.19232 0.15093 0.18594 0.13866 0.19127 0.15116 C 0.19245 0.15394 0.19336 0.15695 0.19479 0.15949 C 0.20156 0.17153 0.19505 0.1544 0.20182 0.16968 C 0.20351 0.17384 0.20495 0.17801 0.20651 0.18218 C 0.20729 0.18449 0.20781 0.18681 0.20885 0.18866 L 0.21237 0.19468 C 0.21666 0.21019 0.21224 0.19676 0.21823 0.20949 C 0.21901 0.21134 0.21966 0.21366 0.22057 0.21551 C 0.22161 0.21783 0.22291 0.21968 0.22409 0.22199 C 0.22487 0.22384 0.22539 0.22639 0.22643 0.22801 C 0.22734 0.22986 0.22877 0.23079 0.22995 0.23218 C 0.23073 0.23634 0.23086 0.2412 0.23229 0.24468 L 0.23463 0.25116 " pathEditMode="relative" rAng="0" ptsTypes="AAAAAAAAAAAAAAAAAAAAAAAAAAAAAAAAAAAA">
                                      <p:cBhvr>
                                        <p:cTn id="6" dur="1500" fill="hold"/>
                                        <p:tgtEl>
                                          <p:spTgt spid="11"/>
                                        </p:tgtEl>
                                        <p:attrNameLst>
                                          <p:attrName>ppt_x</p:attrName>
                                          <p:attrName>ppt_y</p:attrName>
                                        </p:attrNameLst>
                                      </p:cBhvr>
                                      <p:rCtr x="11719" y="1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79EF3-AB58-4D02-9526-A9E8E6602AD0}"/>
              </a:ext>
            </a:extLst>
          </p:cNvPr>
          <p:cNvSpPr>
            <a:spLocks noGrp="1"/>
          </p:cNvSpPr>
          <p:nvPr>
            <p:ph type="title"/>
          </p:nvPr>
        </p:nvSpPr>
        <p:spPr/>
        <p:txBody>
          <a:bodyPr/>
          <a:lstStyle/>
          <a:p>
            <a:r>
              <a:rPr kumimoji="1" lang="ja-JP" altLang="en-US" dirty="0"/>
              <a:t>吉野と言えば</a:t>
            </a:r>
            <a:r>
              <a:rPr kumimoji="1" lang="ja-JP" altLang="en-US" dirty="0" err="1"/>
              <a:t>、、、</a:t>
            </a:r>
            <a:endParaRPr kumimoji="1" lang="ja-JP" altLang="en-US" dirty="0"/>
          </a:p>
        </p:txBody>
      </p:sp>
      <p:pic>
        <p:nvPicPr>
          <p:cNvPr id="5" name="コンテンツ プレースホルダー 4">
            <a:extLst>
              <a:ext uri="{FF2B5EF4-FFF2-40B4-BE49-F238E27FC236}">
                <a16:creationId xmlns:a16="http://schemas.microsoft.com/office/drawing/2014/main" id="{E1B5CB62-7516-4FEC-9337-C46950136745}"/>
              </a:ext>
            </a:extLst>
          </p:cNvPr>
          <p:cNvPicPr>
            <a:picLocks noGrp="1" noChangeAspect="1"/>
          </p:cNvPicPr>
          <p:nvPr>
            <p:ph idx="1"/>
          </p:nvPr>
        </p:nvPicPr>
        <p:blipFill>
          <a:blip r:embed="rId3"/>
          <a:stretch>
            <a:fillRect/>
          </a:stretch>
        </p:blipFill>
        <p:spPr>
          <a:xfrm>
            <a:off x="1122162" y="1488281"/>
            <a:ext cx="7707011" cy="5138008"/>
          </a:xfrm>
        </p:spPr>
      </p:pic>
    </p:spTree>
    <p:extLst>
      <p:ext uri="{BB962C8B-B14F-4D97-AF65-F5344CB8AC3E}">
        <p14:creationId xmlns:p14="http://schemas.microsoft.com/office/powerpoint/2010/main" val="1518184306"/>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D4986-DBDF-446A-AD6C-D2F1DE5ABB86}"/>
              </a:ext>
            </a:extLst>
          </p:cNvPr>
          <p:cNvSpPr>
            <a:spLocks noGrp="1"/>
          </p:cNvSpPr>
          <p:nvPr>
            <p:ph type="title"/>
          </p:nvPr>
        </p:nvSpPr>
        <p:spPr/>
        <p:txBody>
          <a:bodyPr/>
          <a:lstStyle/>
          <a:p>
            <a:r>
              <a:rPr kumimoji="1" lang="ja-JP" altLang="en-US" dirty="0"/>
              <a:t>春は「桜」、秋は「紅葉」</a:t>
            </a:r>
          </a:p>
        </p:txBody>
      </p:sp>
      <p:pic>
        <p:nvPicPr>
          <p:cNvPr id="5" name="コンテンツ プレースホルダー 4">
            <a:extLst>
              <a:ext uri="{FF2B5EF4-FFF2-40B4-BE49-F238E27FC236}">
                <a16:creationId xmlns:a16="http://schemas.microsoft.com/office/drawing/2014/main" id="{E0A192D2-6F05-4C08-AB2D-2A23B16132CD}"/>
              </a:ext>
            </a:extLst>
          </p:cNvPr>
          <p:cNvPicPr>
            <a:picLocks noGrp="1" noChangeAspect="1"/>
          </p:cNvPicPr>
          <p:nvPr>
            <p:ph idx="1"/>
          </p:nvPr>
        </p:nvPicPr>
        <p:blipFill>
          <a:blip r:embed="rId3"/>
          <a:stretch>
            <a:fillRect/>
          </a:stretch>
        </p:blipFill>
        <p:spPr>
          <a:xfrm>
            <a:off x="1295340" y="1460146"/>
            <a:ext cx="7360656" cy="4907104"/>
          </a:xfrm>
        </p:spPr>
      </p:pic>
    </p:spTree>
    <p:extLst>
      <p:ext uri="{BB962C8B-B14F-4D97-AF65-F5344CB8AC3E}">
        <p14:creationId xmlns:p14="http://schemas.microsoft.com/office/powerpoint/2010/main" val="2491941123"/>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D98D6-DB2C-4778-A0A1-77E1DBCDAB2C}"/>
              </a:ext>
            </a:extLst>
          </p:cNvPr>
          <p:cNvSpPr>
            <a:spLocks noGrp="1"/>
          </p:cNvSpPr>
          <p:nvPr>
            <p:ph type="title"/>
          </p:nvPr>
        </p:nvSpPr>
        <p:spPr/>
        <p:txBody>
          <a:bodyPr/>
          <a:lstStyle/>
          <a:p>
            <a:r>
              <a:rPr kumimoji="1" lang="ja-JP" altLang="en-US" dirty="0"/>
              <a:t>寺社仏閣巡り</a:t>
            </a:r>
            <a:br>
              <a:rPr kumimoji="1" lang="en-US" altLang="ja-JP" dirty="0"/>
            </a:br>
            <a:r>
              <a:rPr kumimoji="1" lang="ja-JP" altLang="en-US" dirty="0"/>
              <a:t>　＜世界遺産＞</a:t>
            </a:r>
          </a:p>
        </p:txBody>
      </p:sp>
      <p:sp>
        <p:nvSpPr>
          <p:cNvPr id="4" name="コンテンツ プレースホルダー 3">
            <a:extLst>
              <a:ext uri="{FF2B5EF4-FFF2-40B4-BE49-F238E27FC236}">
                <a16:creationId xmlns:a16="http://schemas.microsoft.com/office/drawing/2014/main" id="{962D2523-9F0C-4B24-992C-E96FF83EEABB}"/>
              </a:ext>
            </a:extLst>
          </p:cNvPr>
          <p:cNvSpPr>
            <a:spLocks noGrp="1"/>
          </p:cNvSpPr>
          <p:nvPr>
            <p:ph sz="half" idx="1"/>
          </p:nvPr>
        </p:nvSpPr>
        <p:spPr>
          <a:xfrm>
            <a:off x="677332" y="2367627"/>
            <a:ext cx="4184035" cy="3880772"/>
          </a:xfrm>
        </p:spPr>
        <p:txBody>
          <a:bodyPr/>
          <a:lstStyle/>
          <a:p>
            <a:r>
              <a:rPr kumimoji="1" lang="ja-JP" altLang="en-US" dirty="0"/>
              <a:t>金峯山寺蔵王堂</a:t>
            </a:r>
            <a:endParaRPr kumimoji="1" lang="en-US" altLang="ja-JP" dirty="0"/>
          </a:p>
          <a:p>
            <a:endParaRPr kumimoji="1" lang="ja-JP" altLang="en-US" dirty="0"/>
          </a:p>
        </p:txBody>
      </p:sp>
      <p:sp>
        <p:nvSpPr>
          <p:cNvPr id="5" name="コンテンツ プレースホルダー 4">
            <a:extLst>
              <a:ext uri="{FF2B5EF4-FFF2-40B4-BE49-F238E27FC236}">
                <a16:creationId xmlns:a16="http://schemas.microsoft.com/office/drawing/2014/main" id="{8BDAA3E4-F026-4957-BB56-4C91060459B0}"/>
              </a:ext>
            </a:extLst>
          </p:cNvPr>
          <p:cNvSpPr>
            <a:spLocks noGrp="1"/>
          </p:cNvSpPr>
          <p:nvPr>
            <p:ph sz="half" idx="2"/>
          </p:nvPr>
        </p:nvSpPr>
        <p:spPr>
          <a:xfrm>
            <a:off x="5089968" y="2367627"/>
            <a:ext cx="4184034" cy="3880773"/>
          </a:xfrm>
        </p:spPr>
        <p:txBody>
          <a:bodyPr/>
          <a:lstStyle/>
          <a:p>
            <a:r>
              <a:rPr kumimoji="1" lang="ja-JP" altLang="en-US" dirty="0"/>
              <a:t>吉水神社</a:t>
            </a:r>
          </a:p>
        </p:txBody>
      </p:sp>
      <p:pic>
        <p:nvPicPr>
          <p:cNvPr id="7" name="図 6">
            <a:extLst>
              <a:ext uri="{FF2B5EF4-FFF2-40B4-BE49-F238E27FC236}">
                <a16:creationId xmlns:a16="http://schemas.microsoft.com/office/drawing/2014/main" id="{2F977817-A4A9-4E64-89A4-373FA14D5C67}"/>
              </a:ext>
            </a:extLst>
          </p:cNvPr>
          <p:cNvPicPr>
            <a:picLocks noChangeAspect="1"/>
          </p:cNvPicPr>
          <p:nvPr/>
        </p:nvPicPr>
        <p:blipFill>
          <a:blip r:embed="rId3"/>
          <a:stretch>
            <a:fillRect/>
          </a:stretch>
        </p:blipFill>
        <p:spPr>
          <a:xfrm>
            <a:off x="673701" y="2705958"/>
            <a:ext cx="4187668" cy="2790034"/>
          </a:xfrm>
          <a:prstGeom prst="rect">
            <a:avLst/>
          </a:prstGeom>
        </p:spPr>
      </p:pic>
      <p:pic>
        <p:nvPicPr>
          <p:cNvPr id="9" name="図 8">
            <a:extLst>
              <a:ext uri="{FF2B5EF4-FFF2-40B4-BE49-F238E27FC236}">
                <a16:creationId xmlns:a16="http://schemas.microsoft.com/office/drawing/2014/main" id="{61D97491-8202-47AF-BA95-C178586CA3EC}"/>
              </a:ext>
            </a:extLst>
          </p:cNvPr>
          <p:cNvPicPr>
            <a:picLocks noChangeAspect="1"/>
          </p:cNvPicPr>
          <p:nvPr/>
        </p:nvPicPr>
        <p:blipFill>
          <a:blip r:embed="rId4"/>
          <a:stretch>
            <a:fillRect/>
          </a:stretch>
        </p:blipFill>
        <p:spPr>
          <a:xfrm>
            <a:off x="5089970" y="2707863"/>
            <a:ext cx="4184032" cy="2792841"/>
          </a:xfrm>
          <a:prstGeom prst="rect">
            <a:avLst/>
          </a:prstGeom>
        </p:spPr>
      </p:pic>
    </p:spTree>
    <p:extLst>
      <p:ext uri="{BB962C8B-B14F-4D97-AF65-F5344CB8AC3E}">
        <p14:creationId xmlns:p14="http://schemas.microsoft.com/office/powerpoint/2010/main" val="1684629084"/>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3F8F55-C91E-4E60-9B03-664907E2BF73}"/>
              </a:ext>
            </a:extLst>
          </p:cNvPr>
          <p:cNvSpPr txBox="1"/>
          <p:nvPr/>
        </p:nvSpPr>
        <p:spPr>
          <a:xfrm>
            <a:off x="876886" y="2967336"/>
            <a:ext cx="10438228" cy="923330"/>
          </a:xfrm>
          <a:prstGeom prst="rect">
            <a:avLst/>
          </a:prstGeom>
          <a:noFill/>
        </p:spPr>
        <p:txBody>
          <a:bodyPr wrap="square" rtlCol="0" anchor="ctr">
            <a:spAutoFit/>
          </a:bodyPr>
          <a:lstStyle/>
          <a:p>
            <a:pPr algn="ctr"/>
            <a:r>
              <a:rPr kumimoji="1" lang="ja-JP" altLang="en-US" sz="5400" dirty="0"/>
              <a:t>今回の旅のテーマは</a:t>
            </a:r>
            <a:r>
              <a:rPr kumimoji="1" lang="ja-JP" altLang="en-US" sz="5400" dirty="0" err="1"/>
              <a:t>、、、</a:t>
            </a:r>
            <a:endParaRPr kumimoji="1" lang="ja-JP" altLang="en-US" sz="5400" dirty="0"/>
          </a:p>
        </p:txBody>
      </p:sp>
    </p:spTree>
    <p:extLst>
      <p:ext uri="{BB962C8B-B14F-4D97-AF65-F5344CB8AC3E}">
        <p14:creationId xmlns:p14="http://schemas.microsoft.com/office/powerpoint/2010/main" val="2275167444"/>
      </p:ext>
    </p:ext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287B17-2533-4E17-9233-4A355EC4BAB1}"/>
              </a:ext>
            </a:extLst>
          </p:cNvPr>
          <p:cNvSpPr>
            <a:spLocks noGrp="1"/>
          </p:cNvSpPr>
          <p:nvPr>
            <p:ph type="title"/>
          </p:nvPr>
        </p:nvSpPr>
        <p:spPr/>
        <p:txBody>
          <a:bodyPr/>
          <a:lstStyle/>
          <a:p>
            <a:r>
              <a:rPr kumimoji="1" lang="ja-JP" altLang="en-US" dirty="0"/>
              <a:t>吉水神社</a:t>
            </a:r>
          </a:p>
        </p:txBody>
      </p:sp>
      <p:sp>
        <p:nvSpPr>
          <p:cNvPr id="8" name="コンテンツ プレースホルダー 7">
            <a:extLst>
              <a:ext uri="{FF2B5EF4-FFF2-40B4-BE49-F238E27FC236}">
                <a16:creationId xmlns:a16="http://schemas.microsoft.com/office/drawing/2014/main" id="{F150ABBD-A115-4EDF-A60D-36E89EB8D777}"/>
              </a:ext>
            </a:extLst>
          </p:cNvPr>
          <p:cNvSpPr>
            <a:spLocks noGrp="1"/>
          </p:cNvSpPr>
          <p:nvPr>
            <p:ph sz="half" idx="1"/>
          </p:nvPr>
        </p:nvSpPr>
        <p:spPr>
          <a:xfrm>
            <a:off x="677334" y="2244395"/>
            <a:ext cx="4184035" cy="3424884"/>
          </a:xfrm>
        </p:spPr>
        <p:txBody>
          <a:bodyPr>
            <a:normAutofit/>
          </a:bodyPr>
          <a:lstStyle/>
          <a:p>
            <a:r>
              <a:rPr lang="en-US" altLang="ja-JP" sz="2400" dirty="0"/>
              <a:t>1185</a:t>
            </a:r>
            <a:r>
              <a:rPr lang="ja-JP" altLang="en-US" sz="2400" dirty="0"/>
              <a:t>年、源義経と静御前が弁慶等と共に隠れ住んだ場所。</a:t>
            </a:r>
            <a:endParaRPr lang="en-US" altLang="ja-JP" sz="2400" dirty="0"/>
          </a:p>
          <a:p>
            <a:endParaRPr lang="en-US" altLang="ja-JP" sz="2400" dirty="0"/>
          </a:p>
          <a:p>
            <a:r>
              <a:rPr lang="ja-JP" altLang="en-US" sz="2400" dirty="0"/>
              <a:t>→ 「潜居の間」→</a:t>
            </a:r>
            <a:br>
              <a:rPr lang="en-US" altLang="ja-JP" sz="2400" dirty="0"/>
            </a:br>
            <a:r>
              <a:rPr lang="ja-JP" altLang="en-US" sz="2400" dirty="0"/>
              <a:t>義経と静御前が最期の時を過ごした。</a:t>
            </a:r>
            <a:endParaRPr lang="en-US" altLang="ja-JP" sz="2400" dirty="0"/>
          </a:p>
        </p:txBody>
      </p:sp>
      <p:pic>
        <p:nvPicPr>
          <p:cNvPr id="11" name="コンテンツ プレースホルダー 10">
            <a:extLst>
              <a:ext uri="{FF2B5EF4-FFF2-40B4-BE49-F238E27FC236}">
                <a16:creationId xmlns:a16="http://schemas.microsoft.com/office/drawing/2014/main" id="{5F5B8789-AD9D-4C33-8295-EF4F77A2F535}"/>
              </a:ext>
            </a:extLst>
          </p:cNvPr>
          <p:cNvPicPr>
            <a:picLocks noGrp="1" noChangeAspect="1"/>
          </p:cNvPicPr>
          <p:nvPr>
            <p:ph sz="half" idx="2"/>
          </p:nvPr>
        </p:nvPicPr>
        <p:blipFill>
          <a:blip r:embed="rId3"/>
          <a:stretch>
            <a:fillRect/>
          </a:stretch>
        </p:blipFill>
        <p:spPr>
          <a:xfrm>
            <a:off x="5089351" y="2160588"/>
            <a:ext cx="6110647" cy="4087812"/>
          </a:xfrm>
        </p:spPr>
      </p:pic>
    </p:spTree>
    <p:extLst>
      <p:ext uri="{BB962C8B-B14F-4D97-AF65-F5344CB8AC3E}">
        <p14:creationId xmlns:p14="http://schemas.microsoft.com/office/powerpoint/2010/main" val="650857486"/>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88CFDB-DD6E-4F6A-9EAA-F8F68FDEC341}"/>
              </a:ext>
            </a:extLst>
          </p:cNvPr>
          <p:cNvSpPr>
            <a:spLocks noGrp="1"/>
          </p:cNvSpPr>
          <p:nvPr>
            <p:ph type="title"/>
          </p:nvPr>
        </p:nvSpPr>
        <p:spPr/>
        <p:txBody>
          <a:bodyPr/>
          <a:lstStyle/>
          <a:p>
            <a:r>
              <a:rPr kumimoji="1" lang="ja-JP" altLang="en-US" dirty="0"/>
              <a:t>吉水神社②</a:t>
            </a:r>
          </a:p>
        </p:txBody>
      </p:sp>
      <p:sp>
        <p:nvSpPr>
          <p:cNvPr id="4" name="コンテンツ プレースホルダー 3">
            <a:extLst>
              <a:ext uri="{FF2B5EF4-FFF2-40B4-BE49-F238E27FC236}">
                <a16:creationId xmlns:a16="http://schemas.microsoft.com/office/drawing/2014/main" id="{2956E173-3D38-4EA6-9F4A-8F91F827ECD3}"/>
              </a:ext>
            </a:extLst>
          </p:cNvPr>
          <p:cNvSpPr>
            <a:spLocks noGrp="1"/>
          </p:cNvSpPr>
          <p:nvPr>
            <p:ph sz="half" idx="1"/>
          </p:nvPr>
        </p:nvSpPr>
        <p:spPr/>
        <p:txBody>
          <a:bodyPr anchor="t"/>
          <a:lstStyle/>
          <a:p>
            <a:pPr>
              <a:lnSpc>
                <a:spcPct val="250000"/>
              </a:lnSpc>
            </a:pPr>
            <a:r>
              <a:rPr kumimoji="1" lang="ja-JP" altLang="en-US" dirty="0"/>
              <a:t>広義の室町時代の初期、</a:t>
            </a:r>
            <a:br>
              <a:rPr kumimoji="1" lang="en-US" altLang="ja-JP" dirty="0"/>
            </a:br>
            <a:r>
              <a:rPr kumimoji="1" lang="en-US" altLang="ja-JP" dirty="0"/>
              <a:t>1336</a:t>
            </a:r>
            <a:r>
              <a:rPr kumimoji="1" lang="ja-JP" altLang="en-US" dirty="0"/>
              <a:t>年、</a:t>
            </a:r>
            <a:r>
              <a:rPr lang="ja-JP" altLang="en-US" dirty="0"/>
              <a:t>後醍醐天皇が南北朝時代の始まりとなる、南朝（吉野朝）の皇居と定めた場所。</a:t>
            </a:r>
            <a:endParaRPr kumimoji="1" lang="ja-JP" altLang="en-US" dirty="0"/>
          </a:p>
        </p:txBody>
      </p:sp>
      <p:pic>
        <p:nvPicPr>
          <p:cNvPr id="7" name="コンテンツ プレースホルダー 6">
            <a:extLst>
              <a:ext uri="{FF2B5EF4-FFF2-40B4-BE49-F238E27FC236}">
                <a16:creationId xmlns:a16="http://schemas.microsoft.com/office/drawing/2014/main" id="{E7DE33D3-BA67-4997-AD5B-F165D334ABBC}"/>
              </a:ext>
            </a:extLst>
          </p:cNvPr>
          <p:cNvPicPr>
            <a:picLocks noGrp="1" noChangeAspect="1"/>
          </p:cNvPicPr>
          <p:nvPr>
            <p:ph sz="half" idx="2"/>
          </p:nvPr>
        </p:nvPicPr>
        <p:blipFill>
          <a:blip r:embed="rId3"/>
          <a:stretch>
            <a:fillRect/>
          </a:stretch>
        </p:blipFill>
        <p:spPr>
          <a:xfrm>
            <a:off x="5086452" y="2360697"/>
            <a:ext cx="4080147" cy="3480556"/>
          </a:xfrm>
        </p:spPr>
      </p:pic>
      <p:pic>
        <p:nvPicPr>
          <p:cNvPr id="10" name="図 9">
            <a:extLst>
              <a:ext uri="{FF2B5EF4-FFF2-40B4-BE49-F238E27FC236}">
                <a16:creationId xmlns:a16="http://schemas.microsoft.com/office/drawing/2014/main" id="{0C8E623B-19D0-43B4-8F99-ACE6D106F7A6}"/>
              </a:ext>
            </a:extLst>
          </p:cNvPr>
          <p:cNvPicPr>
            <a:picLocks noChangeAspect="1"/>
          </p:cNvPicPr>
          <p:nvPr/>
        </p:nvPicPr>
        <p:blipFill>
          <a:blip r:embed="rId4"/>
          <a:stretch>
            <a:fillRect/>
          </a:stretch>
        </p:blipFill>
        <p:spPr>
          <a:xfrm>
            <a:off x="4160289" y="2215768"/>
            <a:ext cx="6340687" cy="4223597"/>
          </a:xfrm>
          <a:prstGeom prst="rect">
            <a:avLst/>
          </a:prstGeom>
        </p:spPr>
      </p:pic>
    </p:spTree>
    <p:extLst>
      <p:ext uri="{BB962C8B-B14F-4D97-AF65-F5344CB8AC3E}">
        <p14:creationId xmlns:p14="http://schemas.microsoft.com/office/powerpoint/2010/main" val="262720155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xit" presetSubtype="9" fill="hold" nodeType="afterEffect">
                                  <p:stCondLst>
                                    <p:cond delay="0"/>
                                  </p:stCondLst>
                                  <p:childTnLst>
                                    <p:anim calcmode="lin" valueType="num">
                                      <p:cBhvr additive="base">
                                        <p:cTn id="11" dur="250"/>
                                        <p:tgtEl>
                                          <p:spTgt spid="10"/>
                                        </p:tgtEl>
                                        <p:attrNameLst>
                                          <p:attrName>ppt_x</p:attrName>
                                        </p:attrNameLst>
                                      </p:cBhvr>
                                      <p:tavLst>
                                        <p:tav tm="0">
                                          <p:val>
                                            <p:strVal val="ppt_x"/>
                                          </p:val>
                                        </p:tav>
                                        <p:tav tm="100000">
                                          <p:val>
                                            <p:strVal val="0-ppt_w/2"/>
                                          </p:val>
                                        </p:tav>
                                      </p:tavLst>
                                    </p:anim>
                                    <p:anim calcmode="lin" valueType="num">
                                      <p:cBhvr additive="base">
                                        <p:cTn id="12" dur="250"/>
                                        <p:tgtEl>
                                          <p:spTgt spid="10"/>
                                        </p:tgtEl>
                                        <p:attrNameLst>
                                          <p:attrName>ppt_y</p:attrName>
                                        </p:attrNameLst>
                                      </p:cBhvr>
                                      <p:tavLst>
                                        <p:tav tm="0">
                                          <p:val>
                                            <p:strVal val="ppt_y"/>
                                          </p:val>
                                        </p:tav>
                                        <p:tav tm="100000">
                                          <p:val>
                                            <p:strVal val="0-ppt_h/2"/>
                                          </p:val>
                                        </p:tav>
                                      </p:tavLst>
                                    </p:anim>
                                    <p:set>
                                      <p:cBhvr>
                                        <p:cTn id="13"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29535-8BEF-4F8F-A143-2090E80FC373}"/>
              </a:ext>
            </a:extLst>
          </p:cNvPr>
          <p:cNvSpPr>
            <a:spLocks noGrp="1"/>
          </p:cNvSpPr>
          <p:nvPr>
            <p:ph type="title"/>
          </p:nvPr>
        </p:nvSpPr>
        <p:spPr/>
        <p:txBody>
          <a:bodyPr/>
          <a:lstStyle/>
          <a:p>
            <a:r>
              <a:rPr kumimoji="1" lang="ja-JP" altLang="en-US" dirty="0"/>
              <a:t>吉水神社③</a:t>
            </a:r>
          </a:p>
        </p:txBody>
      </p:sp>
      <p:sp>
        <p:nvSpPr>
          <p:cNvPr id="3" name="コンテンツ プレースホルダー 2">
            <a:extLst>
              <a:ext uri="{FF2B5EF4-FFF2-40B4-BE49-F238E27FC236}">
                <a16:creationId xmlns:a16="http://schemas.microsoft.com/office/drawing/2014/main" id="{0E5AAE36-0170-4F2F-B5EC-39BC2A8ED79B}"/>
              </a:ext>
            </a:extLst>
          </p:cNvPr>
          <p:cNvSpPr>
            <a:spLocks noGrp="1"/>
          </p:cNvSpPr>
          <p:nvPr>
            <p:ph sz="half" idx="1"/>
          </p:nvPr>
        </p:nvSpPr>
        <p:spPr>
          <a:xfrm>
            <a:off x="379992" y="1653881"/>
            <a:ext cx="5417691" cy="1702268"/>
          </a:xfrm>
        </p:spPr>
        <p:txBody>
          <a:bodyPr>
            <a:normAutofit/>
          </a:bodyPr>
          <a:lstStyle/>
          <a:p>
            <a:r>
              <a:rPr lang="ja-JP" altLang="en-US" sz="2000" dirty="0"/>
              <a:t>天皇はこの吉野の地で生活をしていましたが、王政復古の願いは叶わず、</a:t>
            </a:r>
            <a:r>
              <a:rPr lang="en-US" altLang="ja-JP" sz="2000" dirty="0"/>
              <a:t>1339</a:t>
            </a:r>
            <a:r>
              <a:rPr lang="ja-JP" altLang="en-US" sz="2000" dirty="0"/>
              <a:t>年にこの地で、静かな最後を遂げる</a:t>
            </a:r>
            <a:r>
              <a:rPr lang="ja-JP" altLang="en-US" sz="1600" dirty="0"/>
              <a:t>。</a:t>
            </a:r>
            <a:endParaRPr kumimoji="1" lang="ja-JP" altLang="en-US" sz="1600" dirty="0"/>
          </a:p>
        </p:txBody>
      </p:sp>
      <p:pic>
        <p:nvPicPr>
          <p:cNvPr id="6" name="コンテンツ プレースホルダー 5">
            <a:extLst>
              <a:ext uri="{FF2B5EF4-FFF2-40B4-BE49-F238E27FC236}">
                <a16:creationId xmlns:a16="http://schemas.microsoft.com/office/drawing/2014/main" id="{5BE79A09-C7B1-4FFA-A1C8-AFE75370D012}"/>
              </a:ext>
            </a:extLst>
          </p:cNvPr>
          <p:cNvPicPr>
            <a:picLocks noGrp="1" noChangeAspect="1"/>
          </p:cNvPicPr>
          <p:nvPr>
            <p:ph sz="half" idx="2"/>
          </p:nvPr>
        </p:nvPicPr>
        <p:blipFill>
          <a:blip r:embed="rId3"/>
          <a:stretch>
            <a:fillRect/>
          </a:stretch>
        </p:blipFill>
        <p:spPr>
          <a:xfrm>
            <a:off x="741162" y="2722276"/>
            <a:ext cx="4755629" cy="3437986"/>
          </a:xfrm>
        </p:spPr>
      </p:pic>
      <p:grpSp>
        <p:nvGrpSpPr>
          <p:cNvPr id="17" name="グループ化 16">
            <a:extLst>
              <a:ext uri="{FF2B5EF4-FFF2-40B4-BE49-F238E27FC236}">
                <a16:creationId xmlns:a16="http://schemas.microsoft.com/office/drawing/2014/main" id="{9F7B2AAF-FCF6-4E11-88BA-865DC8FA6842}"/>
              </a:ext>
            </a:extLst>
          </p:cNvPr>
          <p:cNvGrpSpPr/>
          <p:nvPr/>
        </p:nvGrpSpPr>
        <p:grpSpPr>
          <a:xfrm>
            <a:off x="6087741" y="816076"/>
            <a:ext cx="4562370" cy="5263823"/>
            <a:chOff x="6087741" y="440558"/>
            <a:chExt cx="4562370" cy="5263823"/>
          </a:xfrm>
        </p:grpSpPr>
        <p:grpSp>
          <p:nvGrpSpPr>
            <p:cNvPr id="15" name="グループ化 14">
              <a:extLst>
                <a:ext uri="{FF2B5EF4-FFF2-40B4-BE49-F238E27FC236}">
                  <a16:creationId xmlns:a16="http://schemas.microsoft.com/office/drawing/2014/main" id="{B03E84B3-6C7C-40AC-A17A-2C53D8A50E01}"/>
                </a:ext>
              </a:extLst>
            </p:cNvPr>
            <p:cNvGrpSpPr/>
            <p:nvPr/>
          </p:nvGrpSpPr>
          <p:grpSpPr>
            <a:xfrm>
              <a:off x="6466076" y="440558"/>
              <a:ext cx="4184035" cy="5263823"/>
              <a:chOff x="6466076" y="440558"/>
              <a:chExt cx="4184035" cy="5263823"/>
            </a:xfrm>
          </p:grpSpPr>
          <p:pic>
            <p:nvPicPr>
              <p:cNvPr id="5" name="図 4">
                <a:extLst>
                  <a:ext uri="{FF2B5EF4-FFF2-40B4-BE49-F238E27FC236}">
                    <a16:creationId xmlns:a16="http://schemas.microsoft.com/office/drawing/2014/main" id="{8A27C4FB-26C3-4C3B-8534-392AFE5C9210}"/>
                  </a:ext>
                </a:extLst>
              </p:cNvPr>
              <p:cNvPicPr>
                <a:picLocks noChangeAspect="1"/>
              </p:cNvPicPr>
              <p:nvPr/>
            </p:nvPicPr>
            <p:blipFill>
              <a:blip r:embed="rId4"/>
              <a:stretch>
                <a:fillRect/>
              </a:stretch>
            </p:blipFill>
            <p:spPr>
              <a:xfrm>
                <a:off x="7944443" y="440558"/>
                <a:ext cx="1329559" cy="1994338"/>
              </a:xfrm>
              <a:prstGeom prst="rect">
                <a:avLst/>
              </a:prstGeom>
            </p:spPr>
          </p:pic>
          <p:pic>
            <p:nvPicPr>
              <p:cNvPr id="8" name="図 7">
                <a:extLst>
                  <a:ext uri="{FF2B5EF4-FFF2-40B4-BE49-F238E27FC236}">
                    <a16:creationId xmlns:a16="http://schemas.microsoft.com/office/drawing/2014/main" id="{612C49A3-F974-497D-889B-2C12189EE310}"/>
                  </a:ext>
                </a:extLst>
              </p:cNvPr>
              <p:cNvPicPr>
                <a:picLocks noChangeAspect="1"/>
              </p:cNvPicPr>
              <p:nvPr/>
            </p:nvPicPr>
            <p:blipFill>
              <a:blip r:embed="rId5"/>
              <a:stretch>
                <a:fillRect/>
              </a:stretch>
            </p:blipFill>
            <p:spPr>
              <a:xfrm>
                <a:off x="6466076" y="1930400"/>
                <a:ext cx="1500516" cy="2135351"/>
              </a:xfrm>
              <a:prstGeom prst="rect">
                <a:avLst/>
              </a:prstGeom>
            </p:spPr>
          </p:pic>
          <p:pic>
            <p:nvPicPr>
              <p:cNvPr id="10" name="図 9">
                <a:extLst>
                  <a:ext uri="{FF2B5EF4-FFF2-40B4-BE49-F238E27FC236}">
                    <a16:creationId xmlns:a16="http://schemas.microsoft.com/office/drawing/2014/main" id="{6A1D64A3-189B-4CBE-901D-1D693888F241}"/>
                  </a:ext>
                </a:extLst>
              </p:cNvPr>
              <p:cNvPicPr>
                <a:picLocks noChangeAspect="1"/>
              </p:cNvPicPr>
              <p:nvPr/>
            </p:nvPicPr>
            <p:blipFill>
              <a:blip r:embed="rId6"/>
              <a:stretch>
                <a:fillRect/>
              </a:stretch>
            </p:blipFill>
            <p:spPr>
              <a:xfrm>
                <a:off x="9046465" y="1575675"/>
                <a:ext cx="1603646" cy="2135351"/>
              </a:xfrm>
              <a:prstGeom prst="rect">
                <a:avLst/>
              </a:prstGeom>
            </p:spPr>
          </p:pic>
          <p:pic>
            <p:nvPicPr>
              <p:cNvPr id="12" name="図 11">
                <a:extLst>
                  <a:ext uri="{FF2B5EF4-FFF2-40B4-BE49-F238E27FC236}">
                    <a16:creationId xmlns:a16="http://schemas.microsoft.com/office/drawing/2014/main" id="{B49EFD46-7376-4AED-9797-8C23B4D2EC64}"/>
                  </a:ext>
                </a:extLst>
              </p:cNvPr>
              <p:cNvPicPr>
                <a:picLocks noChangeAspect="1"/>
              </p:cNvPicPr>
              <p:nvPr/>
            </p:nvPicPr>
            <p:blipFill rotWithShape="1">
              <a:blip r:embed="rId7"/>
              <a:srcRect l="21607" r="18008"/>
              <a:stretch/>
            </p:blipFill>
            <p:spPr>
              <a:xfrm>
                <a:off x="6752531" y="3755696"/>
                <a:ext cx="2116681" cy="1833973"/>
              </a:xfrm>
              <a:prstGeom prst="rect">
                <a:avLst/>
              </a:prstGeom>
            </p:spPr>
          </p:pic>
          <p:pic>
            <p:nvPicPr>
              <p:cNvPr id="14" name="図 13">
                <a:extLst>
                  <a:ext uri="{FF2B5EF4-FFF2-40B4-BE49-F238E27FC236}">
                    <a16:creationId xmlns:a16="http://schemas.microsoft.com/office/drawing/2014/main" id="{0EFB122A-EDBA-4353-8F1C-AA16A6A6414A}"/>
                  </a:ext>
                </a:extLst>
              </p:cNvPr>
              <p:cNvPicPr>
                <a:picLocks noChangeAspect="1"/>
              </p:cNvPicPr>
              <p:nvPr/>
            </p:nvPicPr>
            <p:blipFill>
              <a:blip r:embed="rId8"/>
              <a:stretch>
                <a:fillRect/>
              </a:stretch>
            </p:blipFill>
            <p:spPr>
              <a:xfrm>
                <a:off x="8756407" y="3141828"/>
                <a:ext cx="1629784" cy="2562553"/>
              </a:xfrm>
              <a:prstGeom prst="rect">
                <a:avLst/>
              </a:prstGeom>
            </p:spPr>
          </p:pic>
        </p:grpSp>
        <p:sp>
          <p:nvSpPr>
            <p:cNvPr id="16" name="テキスト ボックス 15">
              <a:extLst>
                <a:ext uri="{FF2B5EF4-FFF2-40B4-BE49-F238E27FC236}">
                  <a16:creationId xmlns:a16="http://schemas.microsoft.com/office/drawing/2014/main" id="{F526293B-C79E-431F-A4C1-6E0893686BCA}"/>
                </a:ext>
              </a:extLst>
            </p:cNvPr>
            <p:cNvSpPr txBox="1"/>
            <p:nvPr/>
          </p:nvSpPr>
          <p:spPr>
            <a:xfrm>
              <a:off x="6087741" y="602254"/>
              <a:ext cx="2351818" cy="830997"/>
            </a:xfrm>
            <a:prstGeom prst="rect">
              <a:avLst/>
            </a:prstGeom>
            <a:noFill/>
          </p:spPr>
          <p:txBody>
            <a:bodyPr wrap="square" rtlCol="0">
              <a:spAutoFit/>
            </a:bodyPr>
            <a:lstStyle/>
            <a:p>
              <a:r>
                <a:rPr kumimoji="1" lang="ja-JP" altLang="en-US" sz="2400" dirty="0"/>
                <a:t>五人揃って</a:t>
              </a:r>
              <a:br>
                <a:rPr kumimoji="1" lang="en-US" altLang="ja-JP" sz="2400" dirty="0"/>
              </a:br>
              <a:r>
                <a:rPr kumimoji="1" lang="ja-JP" altLang="en-US" sz="2400" dirty="0"/>
                <a:t>五大吾ジャー！</a:t>
              </a:r>
            </a:p>
          </p:txBody>
        </p:sp>
      </p:grpSp>
      <p:sp>
        <p:nvSpPr>
          <p:cNvPr id="18" name="テキスト ボックス 17">
            <a:extLst>
              <a:ext uri="{FF2B5EF4-FFF2-40B4-BE49-F238E27FC236}">
                <a16:creationId xmlns:a16="http://schemas.microsoft.com/office/drawing/2014/main" id="{DA45E574-7445-403C-9610-D4D1CDD869EB}"/>
              </a:ext>
            </a:extLst>
          </p:cNvPr>
          <p:cNvSpPr txBox="1"/>
          <p:nvPr/>
        </p:nvSpPr>
        <p:spPr>
          <a:xfrm>
            <a:off x="741162" y="6160262"/>
            <a:ext cx="4755629" cy="369332"/>
          </a:xfrm>
          <a:prstGeom prst="rect">
            <a:avLst/>
          </a:prstGeom>
          <a:noFill/>
        </p:spPr>
        <p:txBody>
          <a:bodyPr wrap="square" rtlCol="0">
            <a:spAutoFit/>
          </a:bodyPr>
          <a:lstStyle/>
          <a:p>
            <a:r>
              <a:rPr kumimoji="1" lang="ja-JP" altLang="en-US" dirty="0"/>
              <a:t>↑後醍醐天皇玉座</a:t>
            </a:r>
            <a:endParaRPr kumimoji="1" lang="en-US" altLang="ja-JP" dirty="0"/>
          </a:p>
        </p:txBody>
      </p:sp>
      <p:pic>
        <p:nvPicPr>
          <p:cNvPr id="20" name="図 19">
            <a:extLst>
              <a:ext uri="{FF2B5EF4-FFF2-40B4-BE49-F238E27FC236}">
                <a16:creationId xmlns:a16="http://schemas.microsoft.com/office/drawing/2014/main" id="{58D15929-266A-44CB-B073-4A2FF95044B5}"/>
              </a:ext>
            </a:extLst>
          </p:cNvPr>
          <p:cNvPicPr>
            <a:picLocks noChangeAspect="1"/>
          </p:cNvPicPr>
          <p:nvPr/>
        </p:nvPicPr>
        <p:blipFill>
          <a:blip r:embed="rId9"/>
          <a:stretch>
            <a:fillRect/>
          </a:stretch>
        </p:blipFill>
        <p:spPr>
          <a:xfrm>
            <a:off x="6466076" y="1137672"/>
            <a:ext cx="5470140" cy="4666284"/>
          </a:xfrm>
          <a:prstGeom prst="rect">
            <a:avLst/>
          </a:prstGeom>
        </p:spPr>
      </p:pic>
      <p:pic>
        <p:nvPicPr>
          <p:cNvPr id="23" name="図 22">
            <a:extLst>
              <a:ext uri="{FF2B5EF4-FFF2-40B4-BE49-F238E27FC236}">
                <a16:creationId xmlns:a16="http://schemas.microsoft.com/office/drawing/2014/main" id="{4A36C9BF-649C-4B9A-B12E-90DC842C760A}"/>
              </a:ext>
            </a:extLst>
          </p:cNvPr>
          <p:cNvPicPr>
            <a:picLocks noChangeAspect="1"/>
          </p:cNvPicPr>
          <p:nvPr/>
        </p:nvPicPr>
        <p:blipFill>
          <a:blip r:embed="rId10"/>
          <a:stretch>
            <a:fillRect/>
          </a:stretch>
        </p:blipFill>
        <p:spPr>
          <a:xfrm>
            <a:off x="8439559" y="5331109"/>
            <a:ext cx="5388081" cy="4596286"/>
          </a:xfrm>
          <a:prstGeom prst="rect">
            <a:avLst/>
          </a:prstGeom>
        </p:spPr>
      </p:pic>
    </p:spTree>
    <p:extLst>
      <p:ext uri="{BB962C8B-B14F-4D97-AF65-F5344CB8AC3E}">
        <p14:creationId xmlns:p14="http://schemas.microsoft.com/office/powerpoint/2010/main" val="33247430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250" fill="hold"/>
                                        <p:tgtEl>
                                          <p:spTgt spid="20"/>
                                        </p:tgtEl>
                                        <p:attrNameLst>
                                          <p:attrName>ppt_x</p:attrName>
                                        </p:attrNameLst>
                                      </p:cBhvr>
                                      <p:tavLst>
                                        <p:tav tm="0">
                                          <p:val>
                                            <p:strVal val="1+#ppt_w/2"/>
                                          </p:val>
                                        </p:tav>
                                        <p:tav tm="100000">
                                          <p:val>
                                            <p:strVal val="#ppt_x"/>
                                          </p:val>
                                        </p:tav>
                                      </p:tavLst>
                                    </p:anim>
                                    <p:anim calcmode="lin" valueType="num">
                                      <p:cBhvr additive="base">
                                        <p:cTn id="15" dur="25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250"/>
                            </p:stCondLst>
                            <p:childTnLst>
                              <p:par>
                                <p:cTn id="17" presetID="2" presetClass="exit" presetSubtype="9" fill="hold" nodeType="afterEffect">
                                  <p:stCondLst>
                                    <p:cond delay="0"/>
                                  </p:stCondLst>
                                  <p:childTnLst>
                                    <p:anim calcmode="lin" valueType="num">
                                      <p:cBhvr additive="base">
                                        <p:cTn id="18" dur="250"/>
                                        <p:tgtEl>
                                          <p:spTgt spid="17"/>
                                        </p:tgtEl>
                                        <p:attrNameLst>
                                          <p:attrName>ppt_x</p:attrName>
                                        </p:attrNameLst>
                                      </p:cBhvr>
                                      <p:tavLst>
                                        <p:tav tm="0">
                                          <p:val>
                                            <p:strVal val="ppt_x"/>
                                          </p:val>
                                        </p:tav>
                                        <p:tav tm="100000">
                                          <p:val>
                                            <p:strVal val="0-ppt_w/2"/>
                                          </p:val>
                                        </p:tav>
                                      </p:tavLst>
                                    </p:anim>
                                    <p:anim calcmode="lin" valueType="num">
                                      <p:cBhvr additive="base">
                                        <p:cTn id="19" dur="250"/>
                                        <p:tgtEl>
                                          <p:spTgt spid="17"/>
                                        </p:tgtEl>
                                        <p:attrNameLst>
                                          <p:attrName>ppt_y</p:attrName>
                                        </p:attrNameLst>
                                      </p:cBhvr>
                                      <p:tavLst>
                                        <p:tav tm="0">
                                          <p:val>
                                            <p:strVal val="ppt_y"/>
                                          </p:val>
                                        </p:tav>
                                        <p:tav tm="100000">
                                          <p:val>
                                            <p:strVal val="0-ppt_h/2"/>
                                          </p:val>
                                        </p:tav>
                                      </p:tavLst>
                                    </p:anim>
                                    <p:set>
                                      <p:cBhvr>
                                        <p:cTn id="20" dur="1" fill="hold">
                                          <p:stCondLst>
                                            <p:cond delay="24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20"/>
                                        </p:tgtEl>
                                      </p:cBhvr>
                                    </p:animEffect>
                                    <p:set>
                                      <p:cBhvr>
                                        <p:cTn id="25" dur="1" fill="hold">
                                          <p:stCondLst>
                                            <p:cond delay="999"/>
                                          </p:stCondLst>
                                        </p:cTn>
                                        <p:tgtEl>
                                          <p:spTgt spid="20"/>
                                        </p:tgtEl>
                                        <p:attrNameLst>
                                          <p:attrName>style.visibility</p:attrName>
                                        </p:attrNameLst>
                                      </p:cBhvr>
                                      <p:to>
                                        <p:strVal val="hidden"/>
                                      </p:to>
                                    </p:set>
                                  </p:childTnLst>
                                </p:cTn>
                              </p:par>
                            </p:childTnLst>
                          </p:cTn>
                        </p:par>
                        <p:par>
                          <p:cTn id="26" fill="hold">
                            <p:stCondLst>
                              <p:cond delay="1000"/>
                            </p:stCondLst>
                            <p:childTnLst>
                              <p:par>
                                <p:cTn id="27" presetID="2" presetClass="entr" presetSubtype="4" fill="hold" nodeType="after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500" fill="hold"/>
                                        <p:tgtEl>
                                          <p:spTgt spid="23"/>
                                        </p:tgtEl>
                                        <p:attrNameLst>
                                          <p:attrName>ppt_x</p:attrName>
                                        </p:attrNameLst>
                                      </p:cBhvr>
                                      <p:tavLst>
                                        <p:tav tm="0">
                                          <p:val>
                                            <p:strVal val="#ppt_x"/>
                                          </p:val>
                                        </p:tav>
                                        <p:tav tm="100000">
                                          <p:val>
                                            <p:strVal val="#ppt_x"/>
                                          </p:val>
                                        </p:tav>
                                      </p:tavLst>
                                    </p:anim>
                                    <p:anim calcmode="lin" valueType="num">
                                      <p:cBhvr additive="base">
                                        <p:cTn id="30" dur="5500" fill="hold"/>
                                        <p:tgtEl>
                                          <p:spTgt spid="23"/>
                                        </p:tgtEl>
                                        <p:attrNameLst>
                                          <p:attrName>ppt_y</p:attrName>
                                        </p:attrNameLst>
                                      </p:cBhvr>
                                      <p:tavLst>
                                        <p:tav tm="0">
                                          <p:val>
                                            <p:strVal val="1+#ppt_h/2"/>
                                          </p:val>
                                        </p:tav>
                                        <p:tav tm="100000">
                                          <p:val>
                                            <p:strVal val="#ppt_y"/>
                                          </p:val>
                                        </p:tav>
                                      </p:tavLst>
                                    </p:anim>
                                  </p:childTnLst>
                                </p:cTn>
                              </p:par>
                            </p:childTnLst>
                          </p:cTn>
                        </p:par>
                        <p:par>
                          <p:cTn id="31" fill="hold">
                            <p:stCondLst>
                              <p:cond delay="7500"/>
                            </p:stCondLst>
                            <p:childTnLst>
                              <p:par>
                                <p:cTn id="32" presetID="2" presetClass="exit" presetSubtype="4" fill="hold" nodeType="afterEffect">
                                  <p:stCondLst>
                                    <p:cond delay="0"/>
                                  </p:stCondLst>
                                  <p:childTnLst>
                                    <p:anim calcmode="lin" valueType="num">
                                      <p:cBhvr additive="base">
                                        <p:cTn id="33" dur="100"/>
                                        <p:tgtEl>
                                          <p:spTgt spid="23"/>
                                        </p:tgtEl>
                                        <p:attrNameLst>
                                          <p:attrName>ppt_x</p:attrName>
                                        </p:attrNameLst>
                                      </p:cBhvr>
                                      <p:tavLst>
                                        <p:tav tm="0">
                                          <p:val>
                                            <p:strVal val="ppt_x"/>
                                          </p:val>
                                        </p:tav>
                                        <p:tav tm="100000">
                                          <p:val>
                                            <p:strVal val="ppt_x"/>
                                          </p:val>
                                        </p:tav>
                                      </p:tavLst>
                                    </p:anim>
                                    <p:anim calcmode="lin" valueType="num">
                                      <p:cBhvr additive="base">
                                        <p:cTn id="34" dur="100"/>
                                        <p:tgtEl>
                                          <p:spTgt spid="23"/>
                                        </p:tgtEl>
                                        <p:attrNameLst>
                                          <p:attrName>ppt_y</p:attrName>
                                        </p:attrNameLst>
                                      </p:cBhvr>
                                      <p:tavLst>
                                        <p:tav tm="0">
                                          <p:val>
                                            <p:strVal val="ppt_y"/>
                                          </p:val>
                                        </p:tav>
                                        <p:tav tm="100000">
                                          <p:val>
                                            <p:strVal val="1+ppt_h/2"/>
                                          </p:val>
                                        </p:tav>
                                      </p:tavLst>
                                    </p:anim>
                                    <p:set>
                                      <p:cBhvr>
                                        <p:cTn id="35" dur="1" fill="hold">
                                          <p:stCondLst>
                                            <p:cond delay="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CE9E2-41AA-4074-8B76-E5F78F398F2F}"/>
              </a:ext>
            </a:extLst>
          </p:cNvPr>
          <p:cNvSpPr>
            <a:spLocks noGrp="1"/>
          </p:cNvSpPr>
          <p:nvPr>
            <p:ph type="title"/>
          </p:nvPr>
        </p:nvSpPr>
        <p:spPr/>
        <p:txBody>
          <a:bodyPr/>
          <a:lstStyle/>
          <a:p>
            <a:r>
              <a:rPr lang="ja-JP" altLang="en-US" dirty="0"/>
              <a:t>吉野グルメ</a:t>
            </a:r>
            <a:endParaRPr kumimoji="1" lang="ja-JP" altLang="en-US" dirty="0"/>
          </a:p>
        </p:txBody>
      </p:sp>
      <p:sp>
        <p:nvSpPr>
          <p:cNvPr id="3" name="コンテンツ プレースホルダー 2">
            <a:extLst>
              <a:ext uri="{FF2B5EF4-FFF2-40B4-BE49-F238E27FC236}">
                <a16:creationId xmlns:a16="http://schemas.microsoft.com/office/drawing/2014/main" id="{0D600D2A-0979-4AB3-9340-E13F1F3BFE91}"/>
              </a:ext>
            </a:extLst>
          </p:cNvPr>
          <p:cNvSpPr>
            <a:spLocks noGrp="1"/>
          </p:cNvSpPr>
          <p:nvPr>
            <p:ph sz="half" idx="1"/>
          </p:nvPr>
        </p:nvSpPr>
        <p:spPr/>
        <p:txBody>
          <a:bodyPr/>
          <a:lstStyle/>
          <a:p>
            <a:r>
              <a:rPr kumimoji="1" lang="ja-JP" altLang="en-US" dirty="0"/>
              <a:t>葛餅</a:t>
            </a:r>
            <a:endParaRPr kumimoji="1" lang="en-US" altLang="ja-JP" dirty="0"/>
          </a:p>
          <a:p>
            <a:endParaRPr kumimoji="1" lang="ja-JP" altLang="en-US" dirty="0"/>
          </a:p>
        </p:txBody>
      </p:sp>
      <p:sp>
        <p:nvSpPr>
          <p:cNvPr id="8" name="コンテンツ プレースホルダー 7">
            <a:extLst>
              <a:ext uri="{FF2B5EF4-FFF2-40B4-BE49-F238E27FC236}">
                <a16:creationId xmlns:a16="http://schemas.microsoft.com/office/drawing/2014/main" id="{CDE3A922-F783-4FA3-B138-F8FEF0BAC13A}"/>
              </a:ext>
            </a:extLst>
          </p:cNvPr>
          <p:cNvSpPr>
            <a:spLocks noGrp="1"/>
          </p:cNvSpPr>
          <p:nvPr>
            <p:ph sz="half" idx="2"/>
          </p:nvPr>
        </p:nvSpPr>
        <p:spPr/>
        <p:txBody>
          <a:bodyPr/>
          <a:lstStyle/>
          <a:p>
            <a:r>
              <a:rPr lang="ja-JP" altLang="en-US" dirty="0"/>
              <a:t>柿の葉寿司</a:t>
            </a:r>
            <a:endParaRPr lang="en-US" altLang="ja-JP" dirty="0"/>
          </a:p>
          <a:p>
            <a:endParaRPr lang="ja-JP" altLang="en-US" dirty="0"/>
          </a:p>
        </p:txBody>
      </p:sp>
      <p:pic>
        <p:nvPicPr>
          <p:cNvPr id="10" name="図 9">
            <a:extLst>
              <a:ext uri="{FF2B5EF4-FFF2-40B4-BE49-F238E27FC236}">
                <a16:creationId xmlns:a16="http://schemas.microsoft.com/office/drawing/2014/main" id="{390CCB50-4D40-4D4B-B3C4-716DB62AD8B6}"/>
              </a:ext>
            </a:extLst>
          </p:cNvPr>
          <p:cNvPicPr>
            <a:picLocks noChangeAspect="1"/>
          </p:cNvPicPr>
          <p:nvPr/>
        </p:nvPicPr>
        <p:blipFill>
          <a:blip r:embed="rId3"/>
          <a:stretch>
            <a:fillRect/>
          </a:stretch>
        </p:blipFill>
        <p:spPr>
          <a:xfrm>
            <a:off x="800916" y="2624649"/>
            <a:ext cx="3936869" cy="2952652"/>
          </a:xfrm>
          <a:prstGeom prst="rect">
            <a:avLst/>
          </a:prstGeom>
        </p:spPr>
      </p:pic>
      <p:pic>
        <p:nvPicPr>
          <p:cNvPr id="12" name="図 11">
            <a:extLst>
              <a:ext uri="{FF2B5EF4-FFF2-40B4-BE49-F238E27FC236}">
                <a16:creationId xmlns:a16="http://schemas.microsoft.com/office/drawing/2014/main" id="{233B739A-06BD-4AD7-A06B-CE9AF9464D0C}"/>
              </a:ext>
            </a:extLst>
          </p:cNvPr>
          <p:cNvPicPr>
            <a:picLocks noChangeAspect="1"/>
          </p:cNvPicPr>
          <p:nvPr/>
        </p:nvPicPr>
        <p:blipFill>
          <a:blip r:embed="rId4"/>
          <a:stretch>
            <a:fillRect/>
          </a:stretch>
        </p:blipFill>
        <p:spPr>
          <a:xfrm>
            <a:off x="5163035" y="2624649"/>
            <a:ext cx="4415181" cy="2952652"/>
          </a:xfrm>
          <a:prstGeom prst="rect">
            <a:avLst/>
          </a:prstGeom>
        </p:spPr>
      </p:pic>
    </p:spTree>
    <p:extLst>
      <p:ext uri="{BB962C8B-B14F-4D97-AF65-F5344CB8AC3E}">
        <p14:creationId xmlns:p14="http://schemas.microsoft.com/office/powerpoint/2010/main" val="11225346"/>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CE9E2-41AA-4074-8B76-E5F78F398F2F}"/>
              </a:ext>
            </a:extLst>
          </p:cNvPr>
          <p:cNvSpPr>
            <a:spLocks noGrp="1"/>
          </p:cNvSpPr>
          <p:nvPr>
            <p:ph type="title"/>
          </p:nvPr>
        </p:nvSpPr>
        <p:spPr/>
        <p:txBody>
          <a:bodyPr/>
          <a:lstStyle/>
          <a:p>
            <a:r>
              <a:rPr lang="ja-JP" altLang="en-US" dirty="0"/>
              <a:t>吉野グルメ</a:t>
            </a:r>
            <a:endParaRPr kumimoji="1" lang="ja-JP" altLang="en-US" dirty="0"/>
          </a:p>
        </p:txBody>
      </p:sp>
      <p:sp>
        <p:nvSpPr>
          <p:cNvPr id="3" name="コンテンツ プレースホルダー 2">
            <a:extLst>
              <a:ext uri="{FF2B5EF4-FFF2-40B4-BE49-F238E27FC236}">
                <a16:creationId xmlns:a16="http://schemas.microsoft.com/office/drawing/2014/main" id="{0D600D2A-0979-4AB3-9340-E13F1F3BFE91}"/>
              </a:ext>
            </a:extLst>
          </p:cNvPr>
          <p:cNvSpPr>
            <a:spLocks noGrp="1"/>
          </p:cNvSpPr>
          <p:nvPr>
            <p:ph sz="half" idx="1"/>
          </p:nvPr>
        </p:nvSpPr>
        <p:spPr/>
        <p:txBody>
          <a:bodyPr/>
          <a:lstStyle/>
          <a:p>
            <a:r>
              <a:rPr kumimoji="1" lang="ja-JP" altLang="en-US" dirty="0"/>
              <a:t>葛餅</a:t>
            </a:r>
            <a:endParaRPr kumimoji="1" lang="en-US" altLang="ja-JP" dirty="0"/>
          </a:p>
          <a:p>
            <a:endParaRPr kumimoji="1" lang="ja-JP" altLang="en-US" dirty="0"/>
          </a:p>
        </p:txBody>
      </p:sp>
      <p:sp>
        <p:nvSpPr>
          <p:cNvPr id="8" name="コンテンツ プレースホルダー 7">
            <a:extLst>
              <a:ext uri="{FF2B5EF4-FFF2-40B4-BE49-F238E27FC236}">
                <a16:creationId xmlns:a16="http://schemas.microsoft.com/office/drawing/2014/main" id="{CDE3A922-F783-4FA3-B138-F8FEF0BAC13A}"/>
              </a:ext>
            </a:extLst>
          </p:cNvPr>
          <p:cNvSpPr>
            <a:spLocks noGrp="1"/>
          </p:cNvSpPr>
          <p:nvPr>
            <p:ph sz="half" idx="2"/>
          </p:nvPr>
        </p:nvSpPr>
        <p:spPr/>
        <p:txBody>
          <a:bodyPr/>
          <a:lstStyle/>
          <a:p>
            <a:r>
              <a:rPr lang="ja-JP" altLang="en-US" dirty="0"/>
              <a:t>柿の葉寿司</a:t>
            </a:r>
            <a:endParaRPr lang="en-US" altLang="ja-JP" dirty="0"/>
          </a:p>
          <a:p>
            <a:endParaRPr lang="ja-JP" altLang="en-US" dirty="0"/>
          </a:p>
        </p:txBody>
      </p:sp>
      <p:pic>
        <p:nvPicPr>
          <p:cNvPr id="10" name="図 9">
            <a:extLst>
              <a:ext uri="{FF2B5EF4-FFF2-40B4-BE49-F238E27FC236}">
                <a16:creationId xmlns:a16="http://schemas.microsoft.com/office/drawing/2014/main" id="{390CCB50-4D40-4D4B-B3C4-716DB62AD8B6}"/>
              </a:ext>
            </a:extLst>
          </p:cNvPr>
          <p:cNvPicPr>
            <a:picLocks noChangeAspect="1"/>
          </p:cNvPicPr>
          <p:nvPr/>
        </p:nvPicPr>
        <p:blipFill>
          <a:blip r:embed="rId3"/>
          <a:stretch>
            <a:fillRect/>
          </a:stretch>
        </p:blipFill>
        <p:spPr>
          <a:xfrm>
            <a:off x="800916" y="2624649"/>
            <a:ext cx="3936869" cy="2952652"/>
          </a:xfrm>
          <a:prstGeom prst="rect">
            <a:avLst/>
          </a:prstGeom>
        </p:spPr>
      </p:pic>
      <p:pic>
        <p:nvPicPr>
          <p:cNvPr id="12" name="図 11">
            <a:extLst>
              <a:ext uri="{FF2B5EF4-FFF2-40B4-BE49-F238E27FC236}">
                <a16:creationId xmlns:a16="http://schemas.microsoft.com/office/drawing/2014/main" id="{233B739A-06BD-4AD7-A06B-CE9AF9464D0C}"/>
              </a:ext>
            </a:extLst>
          </p:cNvPr>
          <p:cNvPicPr>
            <a:picLocks noChangeAspect="1"/>
          </p:cNvPicPr>
          <p:nvPr/>
        </p:nvPicPr>
        <p:blipFill>
          <a:blip r:embed="rId4"/>
          <a:stretch>
            <a:fillRect/>
          </a:stretch>
        </p:blipFill>
        <p:spPr>
          <a:xfrm>
            <a:off x="5163035" y="2624649"/>
            <a:ext cx="4415181" cy="2952652"/>
          </a:xfrm>
          <a:prstGeom prst="rect">
            <a:avLst/>
          </a:prstGeom>
        </p:spPr>
      </p:pic>
      <p:sp>
        <p:nvSpPr>
          <p:cNvPr id="5" name="フリーフォーム: 図形 4">
            <a:extLst>
              <a:ext uri="{FF2B5EF4-FFF2-40B4-BE49-F238E27FC236}">
                <a16:creationId xmlns:a16="http://schemas.microsoft.com/office/drawing/2014/main" id="{3FC84908-4198-4D89-BDF0-976453F09DEB}"/>
              </a:ext>
            </a:extLst>
          </p:cNvPr>
          <p:cNvSpPr/>
          <p:nvPr/>
        </p:nvSpPr>
        <p:spPr>
          <a:xfrm>
            <a:off x="2003532" y="3025141"/>
            <a:ext cx="1886811" cy="1394459"/>
          </a:xfrm>
          <a:custGeom>
            <a:avLst/>
            <a:gdLst>
              <a:gd name="connsiteX0" fmla="*/ 1882668 w 1886811"/>
              <a:gd name="connsiteY0" fmla="*/ 541019 h 1394459"/>
              <a:gd name="connsiteX1" fmla="*/ 1875048 w 1886811"/>
              <a:gd name="connsiteY1" fmla="*/ 784859 h 1394459"/>
              <a:gd name="connsiteX2" fmla="*/ 1867428 w 1886811"/>
              <a:gd name="connsiteY2" fmla="*/ 861059 h 1394459"/>
              <a:gd name="connsiteX3" fmla="*/ 1844568 w 1886811"/>
              <a:gd name="connsiteY3" fmla="*/ 937259 h 1394459"/>
              <a:gd name="connsiteX4" fmla="*/ 1836948 w 1886811"/>
              <a:gd name="connsiteY4" fmla="*/ 975359 h 1394459"/>
              <a:gd name="connsiteX5" fmla="*/ 1821708 w 1886811"/>
              <a:gd name="connsiteY5" fmla="*/ 1028699 h 1394459"/>
              <a:gd name="connsiteX6" fmla="*/ 1814088 w 1886811"/>
              <a:gd name="connsiteY6" fmla="*/ 1059179 h 1394459"/>
              <a:gd name="connsiteX7" fmla="*/ 1806468 w 1886811"/>
              <a:gd name="connsiteY7" fmla="*/ 1082039 h 1394459"/>
              <a:gd name="connsiteX8" fmla="*/ 1783608 w 1886811"/>
              <a:gd name="connsiteY8" fmla="*/ 1097279 h 1394459"/>
              <a:gd name="connsiteX9" fmla="*/ 1775988 w 1886811"/>
              <a:gd name="connsiteY9" fmla="*/ 1120139 h 1394459"/>
              <a:gd name="connsiteX10" fmla="*/ 1684548 w 1886811"/>
              <a:gd name="connsiteY10" fmla="*/ 1165859 h 1394459"/>
              <a:gd name="connsiteX11" fmla="*/ 1638828 w 1886811"/>
              <a:gd name="connsiteY11" fmla="*/ 1188719 h 1394459"/>
              <a:gd name="connsiteX12" fmla="*/ 1615968 w 1886811"/>
              <a:gd name="connsiteY12" fmla="*/ 1203959 h 1394459"/>
              <a:gd name="connsiteX13" fmla="*/ 1562628 w 1886811"/>
              <a:gd name="connsiteY13" fmla="*/ 1219199 h 1394459"/>
              <a:gd name="connsiteX14" fmla="*/ 1539768 w 1886811"/>
              <a:gd name="connsiteY14" fmla="*/ 1226819 h 1394459"/>
              <a:gd name="connsiteX15" fmla="*/ 1516908 w 1886811"/>
              <a:gd name="connsiteY15" fmla="*/ 1242059 h 1394459"/>
              <a:gd name="connsiteX16" fmla="*/ 1494048 w 1886811"/>
              <a:gd name="connsiteY16" fmla="*/ 1249679 h 1394459"/>
              <a:gd name="connsiteX17" fmla="*/ 1471188 w 1886811"/>
              <a:gd name="connsiteY17" fmla="*/ 1264919 h 1394459"/>
              <a:gd name="connsiteX18" fmla="*/ 1425468 w 1886811"/>
              <a:gd name="connsiteY18" fmla="*/ 1280159 h 1394459"/>
              <a:gd name="connsiteX19" fmla="*/ 1402608 w 1886811"/>
              <a:gd name="connsiteY19" fmla="*/ 1287779 h 1394459"/>
              <a:gd name="connsiteX20" fmla="*/ 1334028 w 1886811"/>
              <a:gd name="connsiteY20" fmla="*/ 1310639 h 1394459"/>
              <a:gd name="connsiteX21" fmla="*/ 1311168 w 1886811"/>
              <a:gd name="connsiteY21" fmla="*/ 1318259 h 1394459"/>
              <a:gd name="connsiteX22" fmla="*/ 1174008 w 1886811"/>
              <a:gd name="connsiteY22" fmla="*/ 1341119 h 1394459"/>
              <a:gd name="connsiteX23" fmla="*/ 1113048 w 1886811"/>
              <a:gd name="connsiteY23" fmla="*/ 1356359 h 1394459"/>
              <a:gd name="connsiteX24" fmla="*/ 1090188 w 1886811"/>
              <a:gd name="connsiteY24" fmla="*/ 1363979 h 1394459"/>
              <a:gd name="connsiteX25" fmla="*/ 1059708 w 1886811"/>
              <a:gd name="connsiteY25" fmla="*/ 1371599 h 1394459"/>
              <a:gd name="connsiteX26" fmla="*/ 1013988 w 1886811"/>
              <a:gd name="connsiteY26" fmla="*/ 1386839 h 1394459"/>
              <a:gd name="connsiteX27" fmla="*/ 914928 w 1886811"/>
              <a:gd name="connsiteY27" fmla="*/ 1394459 h 1394459"/>
              <a:gd name="connsiteX28" fmla="*/ 701568 w 1886811"/>
              <a:gd name="connsiteY28" fmla="*/ 1386839 h 1394459"/>
              <a:gd name="connsiteX29" fmla="*/ 632988 w 1886811"/>
              <a:gd name="connsiteY29" fmla="*/ 1348739 h 1394459"/>
              <a:gd name="connsiteX30" fmla="*/ 610128 w 1886811"/>
              <a:gd name="connsiteY30" fmla="*/ 1333499 h 1394459"/>
              <a:gd name="connsiteX31" fmla="*/ 541548 w 1886811"/>
              <a:gd name="connsiteY31" fmla="*/ 1295399 h 1394459"/>
              <a:gd name="connsiteX32" fmla="*/ 518688 w 1886811"/>
              <a:gd name="connsiteY32" fmla="*/ 1280159 h 1394459"/>
              <a:gd name="connsiteX33" fmla="*/ 472968 w 1886811"/>
              <a:gd name="connsiteY33" fmla="*/ 1264919 h 1394459"/>
              <a:gd name="connsiteX34" fmla="*/ 450108 w 1886811"/>
              <a:gd name="connsiteY34" fmla="*/ 1257299 h 1394459"/>
              <a:gd name="connsiteX35" fmla="*/ 434868 w 1886811"/>
              <a:gd name="connsiteY35" fmla="*/ 1234439 h 1394459"/>
              <a:gd name="connsiteX36" fmla="*/ 389148 w 1886811"/>
              <a:gd name="connsiteY36" fmla="*/ 1203959 h 1394459"/>
              <a:gd name="connsiteX37" fmla="*/ 335808 w 1886811"/>
              <a:gd name="connsiteY37" fmla="*/ 1135379 h 1394459"/>
              <a:gd name="connsiteX38" fmla="*/ 312948 w 1886811"/>
              <a:gd name="connsiteY38" fmla="*/ 1127759 h 1394459"/>
              <a:gd name="connsiteX39" fmla="*/ 259608 w 1886811"/>
              <a:gd name="connsiteY39" fmla="*/ 1089659 h 1394459"/>
              <a:gd name="connsiteX40" fmla="*/ 213888 w 1886811"/>
              <a:gd name="connsiteY40" fmla="*/ 1043939 h 1394459"/>
              <a:gd name="connsiteX41" fmla="*/ 183408 w 1886811"/>
              <a:gd name="connsiteY41" fmla="*/ 1028699 h 1394459"/>
              <a:gd name="connsiteX42" fmla="*/ 137688 w 1886811"/>
              <a:gd name="connsiteY42" fmla="*/ 975359 h 1394459"/>
              <a:gd name="connsiteX43" fmla="*/ 130068 w 1886811"/>
              <a:gd name="connsiteY43" fmla="*/ 952499 h 1394459"/>
              <a:gd name="connsiteX44" fmla="*/ 91968 w 1886811"/>
              <a:gd name="connsiteY44" fmla="*/ 906779 h 1394459"/>
              <a:gd name="connsiteX45" fmla="*/ 69108 w 1886811"/>
              <a:gd name="connsiteY45" fmla="*/ 891539 h 1394459"/>
              <a:gd name="connsiteX46" fmla="*/ 46248 w 1886811"/>
              <a:gd name="connsiteY46" fmla="*/ 838199 h 1394459"/>
              <a:gd name="connsiteX47" fmla="*/ 23388 w 1886811"/>
              <a:gd name="connsiteY47" fmla="*/ 792479 h 1394459"/>
              <a:gd name="connsiteX48" fmla="*/ 8148 w 1886811"/>
              <a:gd name="connsiteY48" fmla="*/ 617219 h 1394459"/>
              <a:gd name="connsiteX49" fmla="*/ 528 w 1886811"/>
              <a:gd name="connsiteY49" fmla="*/ 594359 h 1394459"/>
              <a:gd name="connsiteX50" fmla="*/ 8148 w 1886811"/>
              <a:gd name="connsiteY50" fmla="*/ 449579 h 1394459"/>
              <a:gd name="connsiteX51" fmla="*/ 76728 w 1886811"/>
              <a:gd name="connsiteY51" fmla="*/ 411479 h 1394459"/>
              <a:gd name="connsiteX52" fmla="*/ 99588 w 1886811"/>
              <a:gd name="connsiteY52" fmla="*/ 396239 h 1394459"/>
              <a:gd name="connsiteX53" fmla="*/ 137688 w 1886811"/>
              <a:gd name="connsiteY53" fmla="*/ 358139 h 1394459"/>
              <a:gd name="connsiteX54" fmla="*/ 168168 w 1886811"/>
              <a:gd name="connsiteY54" fmla="*/ 312419 h 1394459"/>
              <a:gd name="connsiteX55" fmla="*/ 183408 w 1886811"/>
              <a:gd name="connsiteY55" fmla="*/ 289559 h 1394459"/>
              <a:gd name="connsiteX56" fmla="*/ 206268 w 1886811"/>
              <a:gd name="connsiteY56" fmla="*/ 243839 h 1394459"/>
              <a:gd name="connsiteX57" fmla="*/ 267228 w 1886811"/>
              <a:gd name="connsiteY57" fmla="*/ 236219 h 1394459"/>
              <a:gd name="connsiteX58" fmla="*/ 312948 w 1886811"/>
              <a:gd name="connsiteY58" fmla="*/ 213359 h 1394459"/>
              <a:gd name="connsiteX59" fmla="*/ 328188 w 1886811"/>
              <a:gd name="connsiteY59" fmla="*/ 190499 h 1394459"/>
              <a:gd name="connsiteX60" fmla="*/ 366288 w 1886811"/>
              <a:gd name="connsiteY60" fmla="*/ 121919 h 1394459"/>
              <a:gd name="connsiteX61" fmla="*/ 511068 w 1886811"/>
              <a:gd name="connsiteY61" fmla="*/ 106679 h 1394459"/>
              <a:gd name="connsiteX62" fmla="*/ 556788 w 1886811"/>
              <a:gd name="connsiteY62" fmla="*/ 83819 h 1394459"/>
              <a:gd name="connsiteX63" fmla="*/ 610128 w 1886811"/>
              <a:gd name="connsiteY63" fmla="*/ 68579 h 1394459"/>
              <a:gd name="connsiteX64" fmla="*/ 678708 w 1886811"/>
              <a:gd name="connsiteY64" fmla="*/ 38099 h 1394459"/>
              <a:gd name="connsiteX65" fmla="*/ 701568 w 1886811"/>
              <a:gd name="connsiteY65" fmla="*/ 30479 h 1394459"/>
              <a:gd name="connsiteX66" fmla="*/ 724428 w 1886811"/>
              <a:gd name="connsiteY66" fmla="*/ 22859 h 1394459"/>
              <a:gd name="connsiteX67" fmla="*/ 777768 w 1886811"/>
              <a:gd name="connsiteY67" fmla="*/ 15239 h 1394459"/>
              <a:gd name="connsiteX68" fmla="*/ 800628 w 1886811"/>
              <a:gd name="connsiteY68" fmla="*/ 7619 h 1394459"/>
              <a:gd name="connsiteX69" fmla="*/ 1288308 w 1886811"/>
              <a:gd name="connsiteY69" fmla="*/ 7619 h 1394459"/>
              <a:gd name="connsiteX70" fmla="*/ 1318788 w 1886811"/>
              <a:gd name="connsiteY70" fmla="*/ 15239 h 1394459"/>
              <a:gd name="connsiteX71" fmla="*/ 1341648 w 1886811"/>
              <a:gd name="connsiteY71" fmla="*/ 22859 h 1394459"/>
              <a:gd name="connsiteX72" fmla="*/ 1433088 w 1886811"/>
              <a:gd name="connsiteY72" fmla="*/ 45719 h 1394459"/>
              <a:gd name="connsiteX73" fmla="*/ 1455948 w 1886811"/>
              <a:gd name="connsiteY73" fmla="*/ 60959 h 1394459"/>
              <a:gd name="connsiteX74" fmla="*/ 1478808 w 1886811"/>
              <a:gd name="connsiteY74" fmla="*/ 83819 h 1394459"/>
              <a:gd name="connsiteX75" fmla="*/ 1501668 w 1886811"/>
              <a:gd name="connsiteY75" fmla="*/ 91439 h 1394459"/>
              <a:gd name="connsiteX76" fmla="*/ 1547388 w 1886811"/>
              <a:gd name="connsiteY76" fmla="*/ 129539 h 1394459"/>
              <a:gd name="connsiteX77" fmla="*/ 1593108 w 1886811"/>
              <a:gd name="connsiteY77" fmla="*/ 152399 h 1394459"/>
              <a:gd name="connsiteX78" fmla="*/ 1661688 w 1886811"/>
              <a:gd name="connsiteY78" fmla="*/ 205739 h 1394459"/>
              <a:gd name="connsiteX79" fmla="*/ 1707408 w 1886811"/>
              <a:gd name="connsiteY79" fmla="*/ 236219 h 1394459"/>
              <a:gd name="connsiteX80" fmla="*/ 1730268 w 1886811"/>
              <a:gd name="connsiteY80" fmla="*/ 251459 h 1394459"/>
              <a:gd name="connsiteX81" fmla="*/ 1760748 w 1886811"/>
              <a:gd name="connsiteY81" fmla="*/ 289559 h 1394459"/>
              <a:gd name="connsiteX82" fmla="*/ 1791228 w 1886811"/>
              <a:gd name="connsiteY82" fmla="*/ 335279 h 1394459"/>
              <a:gd name="connsiteX83" fmla="*/ 1821708 w 1886811"/>
              <a:gd name="connsiteY83" fmla="*/ 380999 h 1394459"/>
              <a:gd name="connsiteX84" fmla="*/ 1836948 w 1886811"/>
              <a:gd name="connsiteY84" fmla="*/ 403859 h 1394459"/>
              <a:gd name="connsiteX85" fmla="*/ 1875048 w 1886811"/>
              <a:gd name="connsiteY85" fmla="*/ 449579 h 1394459"/>
              <a:gd name="connsiteX86" fmla="*/ 1882668 w 1886811"/>
              <a:gd name="connsiteY86" fmla="*/ 541019 h 13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86811" h="1394459">
                <a:moveTo>
                  <a:pt x="1882668" y="541019"/>
                </a:moveTo>
                <a:cubicBezTo>
                  <a:pt x="1882668" y="596899"/>
                  <a:pt x="1894172" y="593618"/>
                  <a:pt x="1875048" y="784859"/>
                </a:cubicBezTo>
                <a:cubicBezTo>
                  <a:pt x="1872508" y="810259"/>
                  <a:pt x="1871038" y="835789"/>
                  <a:pt x="1867428" y="861059"/>
                </a:cubicBezTo>
                <a:cubicBezTo>
                  <a:pt x="1861092" y="905412"/>
                  <a:pt x="1855174" y="884229"/>
                  <a:pt x="1844568" y="937259"/>
                </a:cubicBezTo>
                <a:cubicBezTo>
                  <a:pt x="1842028" y="949959"/>
                  <a:pt x="1839758" y="962716"/>
                  <a:pt x="1836948" y="975359"/>
                </a:cubicBezTo>
                <a:cubicBezTo>
                  <a:pt x="1825037" y="1028957"/>
                  <a:pt x="1834436" y="984149"/>
                  <a:pt x="1821708" y="1028699"/>
                </a:cubicBezTo>
                <a:cubicBezTo>
                  <a:pt x="1818831" y="1038769"/>
                  <a:pt x="1816965" y="1049109"/>
                  <a:pt x="1814088" y="1059179"/>
                </a:cubicBezTo>
                <a:cubicBezTo>
                  <a:pt x="1811881" y="1066902"/>
                  <a:pt x="1811486" y="1075767"/>
                  <a:pt x="1806468" y="1082039"/>
                </a:cubicBezTo>
                <a:cubicBezTo>
                  <a:pt x="1800747" y="1089190"/>
                  <a:pt x="1791228" y="1092199"/>
                  <a:pt x="1783608" y="1097279"/>
                </a:cubicBezTo>
                <a:cubicBezTo>
                  <a:pt x="1781068" y="1104899"/>
                  <a:pt x="1781668" y="1114459"/>
                  <a:pt x="1775988" y="1120139"/>
                </a:cubicBezTo>
                <a:cubicBezTo>
                  <a:pt x="1704047" y="1192080"/>
                  <a:pt x="1758918" y="1116279"/>
                  <a:pt x="1684548" y="1165859"/>
                </a:cubicBezTo>
                <a:cubicBezTo>
                  <a:pt x="1619034" y="1209535"/>
                  <a:pt x="1701924" y="1157171"/>
                  <a:pt x="1638828" y="1188719"/>
                </a:cubicBezTo>
                <a:cubicBezTo>
                  <a:pt x="1630637" y="1192815"/>
                  <a:pt x="1624159" y="1199863"/>
                  <a:pt x="1615968" y="1203959"/>
                </a:cubicBezTo>
                <a:cubicBezTo>
                  <a:pt x="1603788" y="1210049"/>
                  <a:pt x="1574021" y="1215944"/>
                  <a:pt x="1562628" y="1219199"/>
                </a:cubicBezTo>
                <a:cubicBezTo>
                  <a:pt x="1554905" y="1221406"/>
                  <a:pt x="1546952" y="1223227"/>
                  <a:pt x="1539768" y="1226819"/>
                </a:cubicBezTo>
                <a:cubicBezTo>
                  <a:pt x="1531577" y="1230915"/>
                  <a:pt x="1525099" y="1237963"/>
                  <a:pt x="1516908" y="1242059"/>
                </a:cubicBezTo>
                <a:cubicBezTo>
                  <a:pt x="1509724" y="1245651"/>
                  <a:pt x="1501232" y="1246087"/>
                  <a:pt x="1494048" y="1249679"/>
                </a:cubicBezTo>
                <a:cubicBezTo>
                  <a:pt x="1485857" y="1253775"/>
                  <a:pt x="1479557" y="1261200"/>
                  <a:pt x="1471188" y="1264919"/>
                </a:cubicBezTo>
                <a:cubicBezTo>
                  <a:pt x="1456508" y="1271443"/>
                  <a:pt x="1440708" y="1275079"/>
                  <a:pt x="1425468" y="1280159"/>
                </a:cubicBezTo>
                <a:lnTo>
                  <a:pt x="1402608" y="1287779"/>
                </a:lnTo>
                <a:lnTo>
                  <a:pt x="1334028" y="1310639"/>
                </a:lnTo>
                <a:cubicBezTo>
                  <a:pt x="1326408" y="1313179"/>
                  <a:pt x="1319044" y="1316684"/>
                  <a:pt x="1311168" y="1318259"/>
                </a:cubicBezTo>
                <a:cubicBezTo>
                  <a:pt x="1214888" y="1337515"/>
                  <a:pt x="1260671" y="1330286"/>
                  <a:pt x="1174008" y="1341119"/>
                </a:cubicBezTo>
                <a:cubicBezTo>
                  <a:pt x="1121753" y="1358537"/>
                  <a:pt x="1186610" y="1337969"/>
                  <a:pt x="1113048" y="1356359"/>
                </a:cubicBezTo>
                <a:cubicBezTo>
                  <a:pt x="1105256" y="1358307"/>
                  <a:pt x="1097911" y="1361772"/>
                  <a:pt x="1090188" y="1363979"/>
                </a:cubicBezTo>
                <a:cubicBezTo>
                  <a:pt x="1080118" y="1366856"/>
                  <a:pt x="1069739" y="1368590"/>
                  <a:pt x="1059708" y="1371599"/>
                </a:cubicBezTo>
                <a:cubicBezTo>
                  <a:pt x="1044321" y="1376215"/>
                  <a:pt x="1030005" y="1385607"/>
                  <a:pt x="1013988" y="1386839"/>
                </a:cubicBezTo>
                <a:lnTo>
                  <a:pt x="914928" y="1394459"/>
                </a:lnTo>
                <a:cubicBezTo>
                  <a:pt x="843808" y="1391919"/>
                  <a:pt x="772586" y="1391421"/>
                  <a:pt x="701568" y="1386839"/>
                </a:cubicBezTo>
                <a:cubicBezTo>
                  <a:pt x="679294" y="1385402"/>
                  <a:pt x="644430" y="1356367"/>
                  <a:pt x="632988" y="1348739"/>
                </a:cubicBezTo>
                <a:cubicBezTo>
                  <a:pt x="625368" y="1343659"/>
                  <a:pt x="618816" y="1336395"/>
                  <a:pt x="610128" y="1333499"/>
                </a:cubicBezTo>
                <a:cubicBezTo>
                  <a:pt x="569892" y="1320087"/>
                  <a:pt x="593951" y="1330334"/>
                  <a:pt x="541548" y="1295399"/>
                </a:cubicBezTo>
                <a:cubicBezTo>
                  <a:pt x="533928" y="1290319"/>
                  <a:pt x="527376" y="1283055"/>
                  <a:pt x="518688" y="1280159"/>
                </a:cubicBezTo>
                <a:lnTo>
                  <a:pt x="472968" y="1264919"/>
                </a:lnTo>
                <a:lnTo>
                  <a:pt x="450108" y="1257299"/>
                </a:lnTo>
                <a:cubicBezTo>
                  <a:pt x="445028" y="1249679"/>
                  <a:pt x="441760" y="1240470"/>
                  <a:pt x="434868" y="1234439"/>
                </a:cubicBezTo>
                <a:cubicBezTo>
                  <a:pt x="421084" y="1222378"/>
                  <a:pt x="389148" y="1203959"/>
                  <a:pt x="389148" y="1203959"/>
                </a:cubicBezTo>
                <a:cubicBezTo>
                  <a:pt x="377038" y="1185793"/>
                  <a:pt x="357295" y="1149704"/>
                  <a:pt x="335808" y="1135379"/>
                </a:cubicBezTo>
                <a:cubicBezTo>
                  <a:pt x="329125" y="1130924"/>
                  <a:pt x="320132" y="1131351"/>
                  <a:pt x="312948" y="1127759"/>
                </a:cubicBezTo>
                <a:cubicBezTo>
                  <a:pt x="303672" y="1123121"/>
                  <a:pt x="263922" y="1093542"/>
                  <a:pt x="259608" y="1089659"/>
                </a:cubicBezTo>
                <a:cubicBezTo>
                  <a:pt x="243588" y="1075241"/>
                  <a:pt x="233165" y="1053578"/>
                  <a:pt x="213888" y="1043939"/>
                </a:cubicBezTo>
                <a:cubicBezTo>
                  <a:pt x="203728" y="1038859"/>
                  <a:pt x="192651" y="1035301"/>
                  <a:pt x="183408" y="1028699"/>
                </a:cubicBezTo>
                <a:cubicBezTo>
                  <a:pt x="166263" y="1016453"/>
                  <a:pt x="149695" y="991368"/>
                  <a:pt x="137688" y="975359"/>
                </a:cubicBezTo>
                <a:cubicBezTo>
                  <a:pt x="135148" y="967739"/>
                  <a:pt x="133660" y="959683"/>
                  <a:pt x="130068" y="952499"/>
                </a:cubicBezTo>
                <a:cubicBezTo>
                  <a:pt x="121505" y="935373"/>
                  <a:pt x="106413" y="918816"/>
                  <a:pt x="91968" y="906779"/>
                </a:cubicBezTo>
                <a:cubicBezTo>
                  <a:pt x="84933" y="900916"/>
                  <a:pt x="76728" y="896619"/>
                  <a:pt x="69108" y="891539"/>
                </a:cubicBezTo>
                <a:cubicBezTo>
                  <a:pt x="60559" y="865892"/>
                  <a:pt x="61314" y="864564"/>
                  <a:pt x="46248" y="838199"/>
                </a:cubicBezTo>
                <a:cubicBezTo>
                  <a:pt x="22613" y="796839"/>
                  <a:pt x="37359" y="834392"/>
                  <a:pt x="23388" y="792479"/>
                </a:cubicBezTo>
                <a:cubicBezTo>
                  <a:pt x="19242" y="717847"/>
                  <a:pt x="23563" y="678877"/>
                  <a:pt x="8148" y="617219"/>
                </a:cubicBezTo>
                <a:cubicBezTo>
                  <a:pt x="6200" y="609427"/>
                  <a:pt x="3068" y="601979"/>
                  <a:pt x="528" y="594359"/>
                </a:cubicBezTo>
                <a:cubicBezTo>
                  <a:pt x="3068" y="546099"/>
                  <a:pt x="-5923" y="495812"/>
                  <a:pt x="8148" y="449579"/>
                </a:cubicBezTo>
                <a:cubicBezTo>
                  <a:pt x="16773" y="421241"/>
                  <a:pt x="55690" y="421998"/>
                  <a:pt x="76728" y="411479"/>
                </a:cubicBezTo>
                <a:cubicBezTo>
                  <a:pt x="84919" y="407383"/>
                  <a:pt x="91968" y="401319"/>
                  <a:pt x="99588" y="396239"/>
                </a:cubicBezTo>
                <a:cubicBezTo>
                  <a:pt x="160548" y="304799"/>
                  <a:pt x="66568" y="439419"/>
                  <a:pt x="137688" y="358139"/>
                </a:cubicBezTo>
                <a:cubicBezTo>
                  <a:pt x="149749" y="344355"/>
                  <a:pt x="158008" y="327659"/>
                  <a:pt x="168168" y="312419"/>
                </a:cubicBezTo>
                <a:cubicBezTo>
                  <a:pt x="173248" y="304799"/>
                  <a:pt x="180512" y="298247"/>
                  <a:pt x="183408" y="289559"/>
                </a:cubicBezTo>
                <a:cubicBezTo>
                  <a:pt x="186616" y="279936"/>
                  <a:pt x="194905" y="248384"/>
                  <a:pt x="206268" y="243839"/>
                </a:cubicBezTo>
                <a:cubicBezTo>
                  <a:pt x="225281" y="236234"/>
                  <a:pt x="246908" y="238759"/>
                  <a:pt x="267228" y="236219"/>
                </a:cubicBezTo>
                <a:cubicBezTo>
                  <a:pt x="285821" y="230021"/>
                  <a:pt x="298176" y="228131"/>
                  <a:pt x="312948" y="213359"/>
                </a:cubicBezTo>
                <a:cubicBezTo>
                  <a:pt x="319424" y="206883"/>
                  <a:pt x="324092" y="198690"/>
                  <a:pt x="328188" y="190499"/>
                </a:cubicBezTo>
                <a:cubicBezTo>
                  <a:pt x="338923" y="169029"/>
                  <a:pt x="337457" y="131529"/>
                  <a:pt x="366288" y="121919"/>
                </a:cubicBezTo>
                <a:cubicBezTo>
                  <a:pt x="427778" y="101422"/>
                  <a:pt x="381131" y="114800"/>
                  <a:pt x="511068" y="106679"/>
                </a:cubicBezTo>
                <a:cubicBezTo>
                  <a:pt x="568527" y="87526"/>
                  <a:pt x="497702" y="113362"/>
                  <a:pt x="556788" y="83819"/>
                </a:cubicBezTo>
                <a:cubicBezTo>
                  <a:pt x="567720" y="78353"/>
                  <a:pt x="600362" y="71020"/>
                  <a:pt x="610128" y="68579"/>
                </a:cubicBezTo>
                <a:cubicBezTo>
                  <a:pt x="646354" y="44428"/>
                  <a:pt x="624300" y="56235"/>
                  <a:pt x="678708" y="38099"/>
                </a:cubicBezTo>
                <a:lnTo>
                  <a:pt x="701568" y="30479"/>
                </a:lnTo>
                <a:cubicBezTo>
                  <a:pt x="709188" y="27939"/>
                  <a:pt x="716477" y="23995"/>
                  <a:pt x="724428" y="22859"/>
                </a:cubicBezTo>
                <a:lnTo>
                  <a:pt x="777768" y="15239"/>
                </a:lnTo>
                <a:cubicBezTo>
                  <a:pt x="785388" y="12699"/>
                  <a:pt x="792615" y="8172"/>
                  <a:pt x="800628" y="7619"/>
                </a:cubicBezTo>
                <a:cubicBezTo>
                  <a:pt x="1000914" y="-6194"/>
                  <a:pt x="1070474" y="1887"/>
                  <a:pt x="1288308" y="7619"/>
                </a:cubicBezTo>
                <a:cubicBezTo>
                  <a:pt x="1298468" y="10159"/>
                  <a:pt x="1308718" y="12362"/>
                  <a:pt x="1318788" y="15239"/>
                </a:cubicBezTo>
                <a:cubicBezTo>
                  <a:pt x="1326511" y="17446"/>
                  <a:pt x="1333807" y="21117"/>
                  <a:pt x="1341648" y="22859"/>
                </a:cubicBezTo>
                <a:cubicBezTo>
                  <a:pt x="1367358" y="28572"/>
                  <a:pt x="1409992" y="30322"/>
                  <a:pt x="1433088" y="45719"/>
                </a:cubicBezTo>
                <a:cubicBezTo>
                  <a:pt x="1440708" y="50799"/>
                  <a:pt x="1448913" y="55096"/>
                  <a:pt x="1455948" y="60959"/>
                </a:cubicBezTo>
                <a:cubicBezTo>
                  <a:pt x="1464227" y="67858"/>
                  <a:pt x="1469842" y="77841"/>
                  <a:pt x="1478808" y="83819"/>
                </a:cubicBezTo>
                <a:cubicBezTo>
                  <a:pt x="1485491" y="88274"/>
                  <a:pt x="1494484" y="87847"/>
                  <a:pt x="1501668" y="91439"/>
                </a:cubicBezTo>
                <a:cubicBezTo>
                  <a:pt x="1530047" y="105628"/>
                  <a:pt x="1522109" y="108473"/>
                  <a:pt x="1547388" y="129539"/>
                </a:cubicBezTo>
                <a:cubicBezTo>
                  <a:pt x="1587982" y="163367"/>
                  <a:pt x="1551868" y="129488"/>
                  <a:pt x="1593108" y="152399"/>
                </a:cubicBezTo>
                <a:cubicBezTo>
                  <a:pt x="1681319" y="201405"/>
                  <a:pt x="1606152" y="162545"/>
                  <a:pt x="1661688" y="205739"/>
                </a:cubicBezTo>
                <a:cubicBezTo>
                  <a:pt x="1676146" y="216984"/>
                  <a:pt x="1692168" y="226059"/>
                  <a:pt x="1707408" y="236219"/>
                </a:cubicBezTo>
                <a:lnTo>
                  <a:pt x="1730268" y="251459"/>
                </a:lnTo>
                <a:cubicBezTo>
                  <a:pt x="1747428" y="302939"/>
                  <a:pt x="1723630" y="247138"/>
                  <a:pt x="1760748" y="289559"/>
                </a:cubicBezTo>
                <a:cubicBezTo>
                  <a:pt x="1772809" y="303343"/>
                  <a:pt x="1781068" y="320039"/>
                  <a:pt x="1791228" y="335279"/>
                </a:cubicBezTo>
                <a:lnTo>
                  <a:pt x="1821708" y="380999"/>
                </a:lnTo>
                <a:cubicBezTo>
                  <a:pt x="1826788" y="388619"/>
                  <a:pt x="1830472" y="397383"/>
                  <a:pt x="1836948" y="403859"/>
                </a:cubicBezTo>
                <a:cubicBezTo>
                  <a:pt x="1851304" y="418215"/>
                  <a:pt x="1866561" y="430483"/>
                  <a:pt x="1875048" y="449579"/>
                </a:cubicBezTo>
                <a:cubicBezTo>
                  <a:pt x="1895911" y="496520"/>
                  <a:pt x="1882668" y="485139"/>
                  <a:pt x="1882668" y="541019"/>
                </a:cubicBezTo>
                <a:close/>
              </a:path>
            </a:pathLst>
          </a:custGeom>
          <a:solidFill>
            <a:srgbClr val="94B4AF"/>
          </a:solidFill>
          <a:ln>
            <a:solidFill>
              <a:srgbClr val="94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056B450C-6ECD-49AF-98ED-1B743717FCF7}"/>
              </a:ext>
            </a:extLst>
          </p:cNvPr>
          <p:cNvSpPr/>
          <p:nvPr/>
        </p:nvSpPr>
        <p:spPr>
          <a:xfrm>
            <a:off x="6178550" y="2940050"/>
            <a:ext cx="1885950" cy="1282700"/>
          </a:xfrm>
          <a:custGeom>
            <a:avLst/>
            <a:gdLst>
              <a:gd name="connsiteX0" fmla="*/ 82550 w 1885950"/>
              <a:gd name="connsiteY0" fmla="*/ 520700 h 1282700"/>
              <a:gd name="connsiteX1" fmla="*/ 82550 w 1885950"/>
              <a:gd name="connsiteY1" fmla="*/ 317500 h 1282700"/>
              <a:gd name="connsiteX2" fmla="*/ 101600 w 1885950"/>
              <a:gd name="connsiteY2" fmla="*/ 311150 h 1282700"/>
              <a:gd name="connsiteX3" fmla="*/ 152400 w 1885950"/>
              <a:gd name="connsiteY3" fmla="*/ 298450 h 1282700"/>
              <a:gd name="connsiteX4" fmla="*/ 177800 w 1885950"/>
              <a:gd name="connsiteY4" fmla="*/ 260350 h 1282700"/>
              <a:gd name="connsiteX5" fmla="*/ 209550 w 1885950"/>
              <a:gd name="connsiteY5" fmla="*/ 234950 h 1282700"/>
              <a:gd name="connsiteX6" fmla="*/ 279400 w 1885950"/>
              <a:gd name="connsiteY6" fmla="*/ 228600 h 1282700"/>
              <a:gd name="connsiteX7" fmla="*/ 323850 w 1885950"/>
              <a:gd name="connsiteY7" fmla="*/ 215900 h 1282700"/>
              <a:gd name="connsiteX8" fmla="*/ 342900 w 1885950"/>
              <a:gd name="connsiteY8" fmla="*/ 209550 h 1282700"/>
              <a:gd name="connsiteX9" fmla="*/ 463550 w 1885950"/>
              <a:gd name="connsiteY9" fmla="*/ 196850 h 1282700"/>
              <a:gd name="connsiteX10" fmla="*/ 501650 w 1885950"/>
              <a:gd name="connsiteY10" fmla="*/ 177800 h 1282700"/>
              <a:gd name="connsiteX11" fmla="*/ 539750 w 1885950"/>
              <a:gd name="connsiteY11" fmla="*/ 165100 h 1282700"/>
              <a:gd name="connsiteX12" fmla="*/ 558800 w 1885950"/>
              <a:gd name="connsiteY12" fmla="*/ 158750 h 1282700"/>
              <a:gd name="connsiteX13" fmla="*/ 647700 w 1885950"/>
              <a:gd name="connsiteY13" fmla="*/ 152400 h 1282700"/>
              <a:gd name="connsiteX14" fmla="*/ 711200 w 1885950"/>
              <a:gd name="connsiteY14" fmla="*/ 139700 h 1282700"/>
              <a:gd name="connsiteX15" fmla="*/ 768350 w 1885950"/>
              <a:gd name="connsiteY15" fmla="*/ 127000 h 1282700"/>
              <a:gd name="connsiteX16" fmla="*/ 844550 w 1885950"/>
              <a:gd name="connsiteY16" fmla="*/ 120650 h 1282700"/>
              <a:gd name="connsiteX17" fmla="*/ 901700 w 1885950"/>
              <a:gd name="connsiteY17" fmla="*/ 95250 h 1282700"/>
              <a:gd name="connsiteX18" fmla="*/ 920750 w 1885950"/>
              <a:gd name="connsiteY18" fmla="*/ 76200 h 1282700"/>
              <a:gd name="connsiteX19" fmla="*/ 958850 w 1885950"/>
              <a:gd name="connsiteY19" fmla="*/ 57150 h 1282700"/>
              <a:gd name="connsiteX20" fmla="*/ 996950 w 1885950"/>
              <a:gd name="connsiteY20" fmla="*/ 25400 h 1282700"/>
              <a:gd name="connsiteX21" fmla="*/ 1123950 w 1885950"/>
              <a:gd name="connsiteY21" fmla="*/ 31750 h 1282700"/>
              <a:gd name="connsiteX22" fmla="*/ 1270000 w 1885950"/>
              <a:gd name="connsiteY22" fmla="*/ 19050 h 1282700"/>
              <a:gd name="connsiteX23" fmla="*/ 1295400 w 1885950"/>
              <a:gd name="connsiteY23" fmla="*/ 12700 h 1282700"/>
              <a:gd name="connsiteX24" fmla="*/ 1371600 w 1885950"/>
              <a:gd name="connsiteY24" fmla="*/ 0 h 1282700"/>
              <a:gd name="connsiteX25" fmla="*/ 1473200 w 1885950"/>
              <a:gd name="connsiteY25" fmla="*/ 6350 h 1282700"/>
              <a:gd name="connsiteX26" fmla="*/ 1651000 w 1885950"/>
              <a:gd name="connsiteY26" fmla="*/ 12700 h 1282700"/>
              <a:gd name="connsiteX27" fmla="*/ 1670050 w 1885950"/>
              <a:gd name="connsiteY27" fmla="*/ 31750 h 1282700"/>
              <a:gd name="connsiteX28" fmla="*/ 1689100 w 1885950"/>
              <a:gd name="connsiteY28" fmla="*/ 44450 h 1282700"/>
              <a:gd name="connsiteX29" fmla="*/ 1701800 w 1885950"/>
              <a:gd name="connsiteY29" fmla="*/ 107950 h 1282700"/>
              <a:gd name="connsiteX30" fmla="*/ 1720850 w 1885950"/>
              <a:gd name="connsiteY30" fmla="*/ 146050 h 1282700"/>
              <a:gd name="connsiteX31" fmla="*/ 1727200 w 1885950"/>
              <a:gd name="connsiteY31" fmla="*/ 165100 h 1282700"/>
              <a:gd name="connsiteX32" fmla="*/ 1746250 w 1885950"/>
              <a:gd name="connsiteY32" fmla="*/ 171450 h 1282700"/>
              <a:gd name="connsiteX33" fmla="*/ 1758950 w 1885950"/>
              <a:gd name="connsiteY33" fmla="*/ 190500 h 1282700"/>
              <a:gd name="connsiteX34" fmla="*/ 1778000 w 1885950"/>
              <a:gd name="connsiteY34" fmla="*/ 196850 h 1282700"/>
              <a:gd name="connsiteX35" fmla="*/ 1803400 w 1885950"/>
              <a:gd name="connsiteY35" fmla="*/ 234950 h 1282700"/>
              <a:gd name="connsiteX36" fmla="*/ 1809750 w 1885950"/>
              <a:gd name="connsiteY36" fmla="*/ 254000 h 1282700"/>
              <a:gd name="connsiteX37" fmla="*/ 1828800 w 1885950"/>
              <a:gd name="connsiteY37" fmla="*/ 266700 h 1282700"/>
              <a:gd name="connsiteX38" fmla="*/ 1854200 w 1885950"/>
              <a:gd name="connsiteY38" fmla="*/ 304800 h 1282700"/>
              <a:gd name="connsiteX39" fmla="*/ 1866900 w 1885950"/>
              <a:gd name="connsiteY39" fmla="*/ 342900 h 1282700"/>
              <a:gd name="connsiteX40" fmla="*/ 1885950 w 1885950"/>
              <a:gd name="connsiteY40" fmla="*/ 381000 h 1282700"/>
              <a:gd name="connsiteX41" fmla="*/ 1854200 w 1885950"/>
              <a:gd name="connsiteY41" fmla="*/ 482600 h 1282700"/>
              <a:gd name="connsiteX42" fmla="*/ 1828800 w 1885950"/>
              <a:gd name="connsiteY42" fmla="*/ 488950 h 1282700"/>
              <a:gd name="connsiteX43" fmla="*/ 1822450 w 1885950"/>
              <a:gd name="connsiteY43" fmla="*/ 508000 h 1282700"/>
              <a:gd name="connsiteX44" fmla="*/ 1828800 w 1885950"/>
              <a:gd name="connsiteY44" fmla="*/ 533400 h 1282700"/>
              <a:gd name="connsiteX45" fmla="*/ 1835150 w 1885950"/>
              <a:gd name="connsiteY45" fmla="*/ 565150 h 1282700"/>
              <a:gd name="connsiteX46" fmla="*/ 1841500 w 1885950"/>
              <a:gd name="connsiteY46" fmla="*/ 590550 h 1282700"/>
              <a:gd name="connsiteX47" fmla="*/ 1847850 w 1885950"/>
              <a:gd name="connsiteY47" fmla="*/ 622300 h 1282700"/>
              <a:gd name="connsiteX48" fmla="*/ 1854200 w 1885950"/>
              <a:gd name="connsiteY48" fmla="*/ 641350 h 1282700"/>
              <a:gd name="connsiteX49" fmla="*/ 1860550 w 1885950"/>
              <a:gd name="connsiteY49" fmla="*/ 666750 h 1282700"/>
              <a:gd name="connsiteX50" fmla="*/ 1809750 w 1885950"/>
              <a:gd name="connsiteY50" fmla="*/ 768350 h 1282700"/>
              <a:gd name="connsiteX51" fmla="*/ 1790700 w 1885950"/>
              <a:gd name="connsiteY51" fmla="*/ 774700 h 1282700"/>
              <a:gd name="connsiteX52" fmla="*/ 1778000 w 1885950"/>
              <a:gd name="connsiteY52" fmla="*/ 812800 h 1282700"/>
              <a:gd name="connsiteX53" fmla="*/ 1771650 w 1885950"/>
              <a:gd name="connsiteY53" fmla="*/ 831850 h 1282700"/>
              <a:gd name="connsiteX54" fmla="*/ 1765300 w 1885950"/>
              <a:gd name="connsiteY54" fmla="*/ 869950 h 1282700"/>
              <a:gd name="connsiteX55" fmla="*/ 1746250 w 1885950"/>
              <a:gd name="connsiteY55" fmla="*/ 876300 h 1282700"/>
              <a:gd name="connsiteX56" fmla="*/ 1708150 w 1885950"/>
              <a:gd name="connsiteY56" fmla="*/ 901700 h 1282700"/>
              <a:gd name="connsiteX57" fmla="*/ 1689100 w 1885950"/>
              <a:gd name="connsiteY57" fmla="*/ 914400 h 1282700"/>
              <a:gd name="connsiteX58" fmla="*/ 1644650 w 1885950"/>
              <a:gd name="connsiteY58" fmla="*/ 927100 h 1282700"/>
              <a:gd name="connsiteX59" fmla="*/ 1587500 w 1885950"/>
              <a:gd name="connsiteY59" fmla="*/ 946150 h 1282700"/>
              <a:gd name="connsiteX60" fmla="*/ 1568450 w 1885950"/>
              <a:gd name="connsiteY60" fmla="*/ 952500 h 1282700"/>
              <a:gd name="connsiteX61" fmla="*/ 1549400 w 1885950"/>
              <a:gd name="connsiteY61" fmla="*/ 958850 h 1282700"/>
              <a:gd name="connsiteX62" fmla="*/ 1530350 w 1885950"/>
              <a:gd name="connsiteY62" fmla="*/ 971550 h 1282700"/>
              <a:gd name="connsiteX63" fmla="*/ 1517650 w 1885950"/>
              <a:gd name="connsiteY63" fmla="*/ 1009650 h 1282700"/>
              <a:gd name="connsiteX64" fmla="*/ 1479550 w 1885950"/>
              <a:gd name="connsiteY64" fmla="*/ 1028700 h 1282700"/>
              <a:gd name="connsiteX65" fmla="*/ 1460500 w 1885950"/>
              <a:gd name="connsiteY65" fmla="*/ 1041400 h 1282700"/>
              <a:gd name="connsiteX66" fmla="*/ 1422400 w 1885950"/>
              <a:gd name="connsiteY66" fmla="*/ 1054100 h 1282700"/>
              <a:gd name="connsiteX67" fmla="*/ 1403350 w 1885950"/>
              <a:gd name="connsiteY67" fmla="*/ 1066800 h 1282700"/>
              <a:gd name="connsiteX68" fmla="*/ 1314450 w 1885950"/>
              <a:gd name="connsiteY68" fmla="*/ 1085850 h 1282700"/>
              <a:gd name="connsiteX69" fmla="*/ 1263650 w 1885950"/>
              <a:gd name="connsiteY69" fmla="*/ 1098550 h 1282700"/>
              <a:gd name="connsiteX70" fmla="*/ 1219200 w 1885950"/>
              <a:gd name="connsiteY70" fmla="*/ 1104900 h 1282700"/>
              <a:gd name="connsiteX71" fmla="*/ 1149350 w 1885950"/>
              <a:gd name="connsiteY71" fmla="*/ 1123950 h 1282700"/>
              <a:gd name="connsiteX72" fmla="*/ 1123950 w 1885950"/>
              <a:gd name="connsiteY72" fmla="*/ 1130300 h 1282700"/>
              <a:gd name="connsiteX73" fmla="*/ 1085850 w 1885950"/>
              <a:gd name="connsiteY73" fmla="*/ 1143000 h 1282700"/>
              <a:gd name="connsiteX74" fmla="*/ 1003300 w 1885950"/>
              <a:gd name="connsiteY74" fmla="*/ 1155700 h 1282700"/>
              <a:gd name="connsiteX75" fmla="*/ 984250 w 1885950"/>
              <a:gd name="connsiteY75" fmla="*/ 1168400 h 1282700"/>
              <a:gd name="connsiteX76" fmla="*/ 927100 w 1885950"/>
              <a:gd name="connsiteY76" fmla="*/ 1181100 h 1282700"/>
              <a:gd name="connsiteX77" fmla="*/ 889000 w 1885950"/>
              <a:gd name="connsiteY77" fmla="*/ 1193800 h 1282700"/>
              <a:gd name="connsiteX78" fmla="*/ 869950 w 1885950"/>
              <a:gd name="connsiteY78" fmla="*/ 1200150 h 1282700"/>
              <a:gd name="connsiteX79" fmla="*/ 812800 w 1885950"/>
              <a:gd name="connsiteY79" fmla="*/ 1225550 h 1282700"/>
              <a:gd name="connsiteX80" fmla="*/ 704850 w 1885950"/>
              <a:gd name="connsiteY80" fmla="*/ 1231900 h 1282700"/>
              <a:gd name="connsiteX81" fmla="*/ 660400 w 1885950"/>
              <a:gd name="connsiteY81" fmla="*/ 1244600 h 1282700"/>
              <a:gd name="connsiteX82" fmla="*/ 635000 w 1885950"/>
              <a:gd name="connsiteY82" fmla="*/ 1250950 h 1282700"/>
              <a:gd name="connsiteX83" fmla="*/ 596900 w 1885950"/>
              <a:gd name="connsiteY83" fmla="*/ 1263650 h 1282700"/>
              <a:gd name="connsiteX84" fmla="*/ 577850 w 1885950"/>
              <a:gd name="connsiteY84" fmla="*/ 1270000 h 1282700"/>
              <a:gd name="connsiteX85" fmla="*/ 469900 w 1885950"/>
              <a:gd name="connsiteY85" fmla="*/ 1282700 h 1282700"/>
              <a:gd name="connsiteX86" fmla="*/ 247650 w 1885950"/>
              <a:gd name="connsiteY86" fmla="*/ 1276350 h 1282700"/>
              <a:gd name="connsiteX87" fmla="*/ 209550 w 1885950"/>
              <a:gd name="connsiteY87" fmla="*/ 1257300 h 1282700"/>
              <a:gd name="connsiteX88" fmla="*/ 171450 w 1885950"/>
              <a:gd name="connsiteY88" fmla="*/ 1244600 h 1282700"/>
              <a:gd name="connsiteX89" fmla="*/ 139700 w 1885950"/>
              <a:gd name="connsiteY89" fmla="*/ 1187450 h 1282700"/>
              <a:gd name="connsiteX90" fmla="*/ 133350 w 1885950"/>
              <a:gd name="connsiteY90" fmla="*/ 1168400 h 1282700"/>
              <a:gd name="connsiteX91" fmla="*/ 127000 w 1885950"/>
              <a:gd name="connsiteY91" fmla="*/ 1111250 h 1282700"/>
              <a:gd name="connsiteX92" fmla="*/ 120650 w 1885950"/>
              <a:gd name="connsiteY92" fmla="*/ 1085850 h 1282700"/>
              <a:gd name="connsiteX93" fmla="*/ 114300 w 1885950"/>
              <a:gd name="connsiteY93" fmla="*/ 1041400 h 1282700"/>
              <a:gd name="connsiteX94" fmla="*/ 101600 w 1885950"/>
              <a:gd name="connsiteY94" fmla="*/ 958850 h 1282700"/>
              <a:gd name="connsiteX95" fmla="*/ 95250 w 1885950"/>
              <a:gd name="connsiteY95" fmla="*/ 939800 h 1282700"/>
              <a:gd name="connsiteX96" fmla="*/ 76200 w 1885950"/>
              <a:gd name="connsiteY96" fmla="*/ 844550 h 1282700"/>
              <a:gd name="connsiteX97" fmla="*/ 57150 w 1885950"/>
              <a:gd name="connsiteY97" fmla="*/ 806450 h 1282700"/>
              <a:gd name="connsiteX98" fmla="*/ 50800 w 1885950"/>
              <a:gd name="connsiteY98" fmla="*/ 774700 h 1282700"/>
              <a:gd name="connsiteX99" fmla="*/ 38100 w 1885950"/>
              <a:gd name="connsiteY99" fmla="*/ 736600 h 1282700"/>
              <a:gd name="connsiteX100" fmla="*/ 25400 w 1885950"/>
              <a:gd name="connsiteY100" fmla="*/ 698500 h 1282700"/>
              <a:gd name="connsiteX101" fmla="*/ 19050 w 1885950"/>
              <a:gd name="connsiteY101" fmla="*/ 679450 h 1282700"/>
              <a:gd name="connsiteX102" fmla="*/ 12700 w 1885950"/>
              <a:gd name="connsiteY102" fmla="*/ 654050 h 1282700"/>
              <a:gd name="connsiteX103" fmla="*/ 6350 w 1885950"/>
              <a:gd name="connsiteY103" fmla="*/ 635000 h 1282700"/>
              <a:gd name="connsiteX104" fmla="*/ 0 w 1885950"/>
              <a:gd name="connsiteY104" fmla="*/ 603250 h 1282700"/>
              <a:gd name="connsiteX105" fmla="*/ 6350 w 1885950"/>
              <a:gd name="connsiteY105" fmla="*/ 571500 h 1282700"/>
              <a:gd name="connsiteX106" fmla="*/ 31750 w 1885950"/>
              <a:gd name="connsiteY106" fmla="*/ 565150 h 1282700"/>
              <a:gd name="connsiteX107" fmla="*/ 44450 w 1885950"/>
              <a:gd name="connsiteY107" fmla="*/ 546100 h 1282700"/>
              <a:gd name="connsiteX108" fmla="*/ 63500 w 1885950"/>
              <a:gd name="connsiteY108" fmla="*/ 539750 h 1282700"/>
              <a:gd name="connsiteX109" fmla="*/ 82550 w 1885950"/>
              <a:gd name="connsiteY109" fmla="*/ 52070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85950" h="1282700">
                <a:moveTo>
                  <a:pt x="82550" y="520700"/>
                </a:moveTo>
                <a:cubicBezTo>
                  <a:pt x="85725" y="483658"/>
                  <a:pt x="69208" y="367534"/>
                  <a:pt x="82550" y="317500"/>
                </a:cubicBezTo>
                <a:cubicBezTo>
                  <a:pt x="84275" y="311033"/>
                  <a:pt x="95106" y="312773"/>
                  <a:pt x="101600" y="311150"/>
                </a:cubicBezTo>
                <a:lnTo>
                  <a:pt x="152400" y="298450"/>
                </a:lnTo>
                <a:lnTo>
                  <a:pt x="177800" y="260350"/>
                </a:lnTo>
                <a:cubicBezTo>
                  <a:pt x="190006" y="242041"/>
                  <a:pt x="186950" y="238179"/>
                  <a:pt x="209550" y="234950"/>
                </a:cubicBezTo>
                <a:cubicBezTo>
                  <a:pt x="232694" y="231644"/>
                  <a:pt x="256117" y="230717"/>
                  <a:pt x="279400" y="228600"/>
                </a:cubicBezTo>
                <a:cubicBezTo>
                  <a:pt x="325075" y="213375"/>
                  <a:pt x="268036" y="231847"/>
                  <a:pt x="323850" y="215900"/>
                </a:cubicBezTo>
                <a:cubicBezTo>
                  <a:pt x="330286" y="214061"/>
                  <a:pt x="336268" y="210454"/>
                  <a:pt x="342900" y="209550"/>
                </a:cubicBezTo>
                <a:cubicBezTo>
                  <a:pt x="382968" y="204086"/>
                  <a:pt x="463550" y="196850"/>
                  <a:pt x="463550" y="196850"/>
                </a:cubicBezTo>
                <a:cubicBezTo>
                  <a:pt x="533025" y="173692"/>
                  <a:pt x="427792" y="210626"/>
                  <a:pt x="501650" y="177800"/>
                </a:cubicBezTo>
                <a:cubicBezTo>
                  <a:pt x="513883" y="172363"/>
                  <a:pt x="527050" y="169333"/>
                  <a:pt x="539750" y="165100"/>
                </a:cubicBezTo>
                <a:cubicBezTo>
                  <a:pt x="546100" y="162983"/>
                  <a:pt x="552124" y="159227"/>
                  <a:pt x="558800" y="158750"/>
                </a:cubicBezTo>
                <a:lnTo>
                  <a:pt x="647700" y="152400"/>
                </a:lnTo>
                <a:cubicBezTo>
                  <a:pt x="686823" y="139359"/>
                  <a:pt x="646990" y="151375"/>
                  <a:pt x="711200" y="139700"/>
                </a:cubicBezTo>
                <a:cubicBezTo>
                  <a:pt x="743355" y="133854"/>
                  <a:pt x="732637" y="131202"/>
                  <a:pt x="768350" y="127000"/>
                </a:cubicBezTo>
                <a:cubicBezTo>
                  <a:pt x="793663" y="124022"/>
                  <a:pt x="819150" y="122767"/>
                  <a:pt x="844550" y="120650"/>
                </a:cubicBezTo>
                <a:cubicBezTo>
                  <a:pt x="872239" y="111420"/>
                  <a:pt x="881574" y="112021"/>
                  <a:pt x="901700" y="95250"/>
                </a:cubicBezTo>
                <a:cubicBezTo>
                  <a:pt x="908599" y="89501"/>
                  <a:pt x="913278" y="81181"/>
                  <a:pt x="920750" y="76200"/>
                </a:cubicBezTo>
                <a:cubicBezTo>
                  <a:pt x="978028" y="38015"/>
                  <a:pt x="898899" y="107109"/>
                  <a:pt x="958850" y="57150"/>
                </a:cubicBezTo>
                <a:cubicBezTo>
                  <a:pt x="1007743" y="16406"/>
                  <a:pt x="949652" y="56932"/>
                  <a:pt x="996950" y="25400"/>
                </a:cubicBezTo>
                <a:cubicBezTo>
                  <a:pt x="1063234" y="47495"/>
                  <a:pt x="1021697" y="39054"/>
                  <a:pt x="1123950" y="31750"/>
                </a:cubicBezTo>
                <a:cubicBezTo>
                  <a:pt x="1204582" y="15624"/>
                  <a:pt x="1104390" y="34105"/>
                  <a:pt x="1270000" y="19050"/>
                </a:cubicBezTo>
                <a:cubicBezTo>
                  <a:pt x="1278691" y="18260"/>
                  <a:pt x="1286792" y="14135"/>
                  <a:pt x="1295400" y="12700"/>
                </a:cubicBezTo>
                <a:cubicBezTo>
                  <a:pt x="1384590" y="-2165"/>
                  <a:pt x="1314440" y="14290"/>
                  <a:pt x="1371600" y="0"/>
                </a:cubicBezTo>
                <a:lnTo>
                  <a:pt x="1473200" y="6350"/>
                </a:lnTo>
                <a:cubicBezTo>
                  <a:pt x="1532443" y="9043"/>
                  <a:pt x="1592183" y="5111"/>
                  <a:pt x="1651000" y="12700"/>
                </a:cubicBezTo>
                <a:cubicBezTo>
                  <a:pt x="1659906" y="13849"/>
                  <a:pt x="1663151" y="26001"/>
                  <a:pt x="1670050" y="31750"/>
                </a:cubicBezTo>
                <a:cubicBezTo>
                  <a:pt x="1675913" y="36636"/>
                  <a:pt x="1682750" y="40217"/>
                  <a:pt x="1689100" y="44450"/>
                </a:cubicBezTo>
                <a:cubicBezTo>
                  <a:pt x="1703446" y="87488"/>
                  <a:pt x="1687207" y="34984"/>
                  <a:pt x="1701800" y="107950"/>
                </a:cubicBezTo>
                <a:cubicBezTo>
                  <a:pt x="1707120" y="134551"/>
                  <a:pt x="1708363" y="121076"/>
                  <a:pt x="1720850" y="146050"/>
                </a:cubicBezTo>
                <a:cubicBezTo>
                  <a:pt x="1723843" y="152037"/>
                  <a:pt x="1722467" y="160367"/>
                  <a:pt x="1727200" y="165100"/>
                </a:cubicBezTo>
                <a:cubicBezTo>
                  <a:pt x="1731933" y="169833"/>
                  <a:pt x="1739900" y="169333"/>
                  <a:pt x="1746250" y="171450"/>
                </a:cubicBezTo>
                <a:cubicBezTo>
                  <a:pt x="1750483" y="177800"/>
                  <a:pt x="1752991" y="185732"/>
                  <a:pt x="1758950" y="190500"/>
                </a:cubicBezTo>
                <a:cubicBezTo>
                  <a:pt x="1764177" y="194681"/>
                  <a:pt x="1773267" y="192117"/>
                  <a:pt x="1778000" y="196850"/>
                </a:cubicBezTo>
                <a:cubicBezTo>
                  <a:pt x="1788793" y="207643"/>
                  <a:pt x="1794933" y="222250"/>
                  <a:pt x="1803400" y="234950"/>
                </a:cubicBezTo>
                <a:cubicBezTo>
                  <a:pt x="1807113" y="240519"/>
                  <a:pt x="1805569" y="248773"/>
                  <a:pt x="1809750" y="254000"/>
                </a:cubicBezTo>
                <a:cubicBezTo>
                  <a:pt x="1814518" y="259959"/>
                  <a:pt x="1822450" y="262467"/>
                  <a:pt x="1828800" y="266700"/>
                </a:cubicBezTo>
                <a:cubicBezTo>
                  <a:pt x="1849808" y="329723"/>
                  <a:pt x="1814562" y="233451"/>
                  <a:pt x="1854200" y="304800"/>
                </a:cubicBezTo>
                <a:cubicBezTo>
                  <a:pt x="1860701" y="316502"/>
                  <a:pt x="1859474" y="331761"/>
                  <a:pt x="1866900" y="342900"/>
                </a:cubicBezTo>
                <a:cubicBezTo>
                  <a:pt x="1883313" y="367519"/>
                  <a:pt x="1877187" y="354710"/>
                  <a:pt x="1885950" y="381000"/>
                </a:cubicBezTo>
                <a:cubicBezTo>
                  <a:pt x="1878418" y="433727"/>
                  <a:pt x="1896564" y="464444"/>
                  <a:pt x="1854200" y="482600"/>
                </a:cubicBezTo>
                <a:cubicBezTo>
                  <a:pt x="1846178" y="486038"/>
                  <a:pt x="1837267" y="486833"/>
                  <a:pt x="1828800" y="488950"/>
                </a:cubicBezTo>
                <a:cubicBezTo>
                  <a:pt x="1826683" y="495300"/>
                  <a:pt x="1822450" y="501307"/>
                  <a:pt x="1822450" y="508000"/>
                </a:cubicBezTo>
                <a:cubicBezTo>
                  <a:pt x="1822450" y="516727"/>
                  <a:pt x="1826907" y="524881"/>
                  <a:pt x="1828800" y="533400"/>
                </a:cubicBezTo>
                <a:cubicBezTo>
                  <a:pt x="1831141" y="543936"/>
                  <a:pt x="1832809" y="554614"/>
                  <a:pt x="1835150" y="565150"/>
                </a:cubicBezTo>
                <a:cubicBezTo>
                  <a:pt x="1837043" y="573669"/>
                  <a:pt x="1839607" y="582031"/>
                  <a:pt x="1841500" y="590550"/>
                </a:cubicBezTo>
                <a:cubicBezTo>
                  <a:pt x="1843841" y="601086"/>
                  <a:pt x="1845232" y="611829"/>
                  <a:pt x="1847850" y="622300"/>
                </a:cubicBezTo>
                <a:cubicBezTo>
                  <a:pt x="1849473" y="628794"/>
                  <a:pt x="1852361" y="634914"/>
                  <a:pt x="1854200" y="641350"/>
                </a:cubicBezTo>
                <a:cubicBezTo>
                  <a:pt x="1856598" y="649741"/>
                  <a:pt x="1858433" y="658283"/>
                  <a:pt x="1860550" y="666750"/>
                </a:cubicBezTo>
                <a:cubicBezTo>
                  <a:pt x="1852581" y="786286"/>
                  <a:pt x="1885994" y="753101"/>
                  <a:pt x="1809750" y="768350"/>
                </a:cubicBezTo>
                <a:cubicBezTo>
                  <a:pt x="1803186" y="769663"/>
                  <a:pt x="1797050" y="772583"/>
                  <a:pt x="1790700" y="774700"/>
                </a:cubicBezTo>
                <a:lnTo>
                  <a:pt x="1778000" y="812800"/>
                </a:lnTo>
                <a:cubicBezTo>
                  <a:pt x="1775883" y="819150"/>
                  <a:pt x="1772750" y="825248"/>
                  <a:pt x="1771650" y="831850"/>
                </a:cubicBezTo>
                <a:cubicBezTo>
                  <a:pt x="1769533" y="844550"/>
                  <a:pt x="1771688" y="858771"/>
                  <a:pt x="1765300" y="869950"/>
                </a:cubicBezTo>
                <a:cubicBezTo>
                  <a:pt x="1761979" y="875762"/>
                  <a:pt x="1752101" y="873049"/>
                  <a:pt x="1746250" y="876300"/>
                </a:cubicBezTo>
                <a:cubicBezTo>
                  <a:pt x="1732907" y="883713"/>
                  <a:pt x="1720850" y="893233"/>
                  <a:pt x="1708150" y="901700"/>
                </a:cubicBezTo>
                <a:cubicBezTo>
                  <a:pt x="1701800" y="905933"/>
                  <a:pt x="1696340" y="911987"/>
                  <a:pt x="1689100" y="914400"/>
                </a:cubicBezTo>
                <a:cubicBezTo>
                  <a:pt x="1625079" y="935740"/>
                  <a:pt x="1724384" y="903180"/>
                  <a:pt x="1644650" y="927100"/>
                </a:cubicBezTo>
                <a:cubicBezTo>
                  <a:pt x="1625416" y="932870"/>
                  <a:pt x="1606550" y="939800"/>
                  <a:pt x="1587500" y="946150"/>
                </a:cubicBezTo>
                <a:lnTo>
                  <a:pt x="1568450" y="952500"/>
                </a:lnTo>
                <a:cubicBezTo>
                  <a:pt x="1562100" y="954617"/>
                  <a:pt x="1554969" y="955137"/>
                  <a:pt x="1549400" y="958850"/>
                </a:cubicBezTo>
                <a:lnTo>
                  <a:pt x="1530350" y="971550"/>
                </a:lnTo>
                <a:cubicBezTo>
                  <a:pt x="1526117" y="984250"/>
                  <a:pt x="1528789" y="1002224"/>
                  <a:pt x="1517650" y="1009650"/>
                </a:cubicBezTo>
                <a:cubicBezTo>
                  <a:pt x="1463055" y="1046046"/>
                  <a:pt x="1532130" y="1002410"/>
                  <a:pt x="1479550" y="1028700"/>
                </a:cubicBezTo>
                <a:cubicBezTo>
                  <a:pt x="1472724" y="1032113"/>
                  <a:pt x="1467474" y="1038300"/>
                  <a:pt x="1460500" y="1041400"/>
                </a:cubicBezTo>
                <a:cubicBezTo>
                  <a:pt x="1448267" y="1046837"/>
                  <a:pt x="1433539" y="1046674"/>
                  <a:pt x="1422400" y="1054100"/>
                </a:cubicBezTo>
                <a:cubicBezTo>
                  <a:pt x="1416050" y="1058333"/>
                  <a:pt x="1410324" y="1063700"/>
                  <a:pt x="1403350" y="1066800"/>
                </a:cubicBezTo>
                <a:cubicBezTo>
                  <a:pt x="1367944" y="1082536"/>
                  <a:pt x="1354462" y="1080848"/>
                  <a:pt x="1314450" y="1085850"/>
                </a:cubicBezTo>
                <a:cubicBezTo>
                  <a:pt x="1289913" y="1094029"/>
                  <a:pt x="1294301" y="1093442"/>
                  <a:pt x="1263650" y="1098550"/>
                </a:cubicBezTo>
                <a:cubicBezTo>
                  <a:pt x="1248887" y="1101011"/>
                  <a:pt x="1233876" y="1101965"/>
                  <a:pt x="1219200" y="1104900"/>
                </a:cubicBezTo>
                <a:cubicBezTo>
                  <a:pt x="1143741" y="1119992"/>
                  <a:pt x="1191925" y="1111786"/>
                  <a:pt x="1149350" y="1123950"/>
                </a:cubicBezTo>
                <a:cubicBezTo>
                  <a:pt x="1140959" y="1126348"/>
                  <a:pt x="1132309" y="1127792"/>
                  <a:pt x="1123950" y="1130300"/>
                </a:cubicBezTo>
                <a:cubicBezTo>
                  <a:pt x="1111128" y="1134147"/>
                  <a:pt x="1098977" y="1140375"/>
                  <a:pt x="1085850" y="1143000"/>
                </a:cubicBezTo>
                <a:cubicBezTo>
                  <a:pt x="1037366" y="1152697"/>
                  <a:pt x="1064810" y="1148011"/>
                  <a:pt x="1003300" y="1155700"/>
                </a:cubicBezTo>
                <a:cubicBezTo>
                  <a:pt x="996950" y="1159933"/>
                  <a:pt x="991076" y="1164987"/>
                  <a:pt x="984250" y="1168400"/>
                </a:cubicBezTo>
                <a:cubicBezTo>
                  <a:pt x="966082" y="1177484"/>
                  <a:pt x="946611" y="1176222"/>
                  <a:pt x="927100" y="1181100"/>
                </a:cubicBezTo>
                <a:cubicBezTo>
                  <a:pt x="914113" y="1184347"/>
                  <a:pt x="901700" y="1189567"/>
                  <a:pt x="889000" y="1193800"/>
                </a:cubicBezTo>
                <a:cubicBezTo>
                  <a:pt x="882650" y="1195917"/>
                  <a:pt x="875519" y="1196437"/>
                  <a:pt x="869950" y="1200150"/>
                </a:cubicBezTo>
                <a:cubicBezTo>
                  <a:pt x="851435" y="1212494"/>
                  <a:pt x="837664" y="1224087"/>
                  <a:pt x="812800" y="1225550"/>
                </a:cubicBezTo>
                <a:lnTo>
                  <a:pt x="704850" y="1231900"/>
                </a:lnTo>
                <a:cubicBezTo>
                  <a:pt x="625445" y="1251751"/>
                  <a:pt x="724169" y="1226380"/>
                  <a:pt x="660400" y="1244600"/>
                </a:cubicBezTo>
                <a:cubicBezTo>
                  <a:pt x="652009" y="1246998"/>
                  <a:pt x="643359" y="1248442"/>
                  <a:pt x="635000" y="1250950"/>
                </a:cubicBezTo>
                <a:cubicBezTo>
                  <a:pt x="622178" y="1254797"/>
                  <a:pt x="609600" y="1259417"/>
                  <a:pt x="596900" y="1263650"/>
                </a:cubicBezTo>
                <a:cubicBezTo>
                  <a:pt x="590550" y="1265767"/>
                  <a:pt x="584476" y="1269053"/>
                  <a:pt x="577850" y="1270000"/>
                </a:cubicBezTo>
                <a:cubicBezTo>
                  <a:pt x="512342" y="1279358"/>
                  <a:pt x="548293" y="1274861"/>
                  <a:pt x="469900" y="1282700"/>
                </a:cubicBezTo>
                <a:cubicBezTo>
                  <a:pt x="395817" y="1280583"/>
                  <a:pt x="321661" y="1280245"/>
                  <a:pt x="247650" y="1276350"/>
                </a:cubicBezTo>
                <a:cubicBezTo>
                  <a:pt x="227948" y="1275313"/>
                  <a:pt x="226658" y="1264903"/>
                  <a:pt x="209550" y="1257300"/>
                </a:cubicBezTo>
                <a:cubicBezTo>
                  <a:pt x="197317" y="1251863"/>
                  <a:pt x="171450" y="1244600"/>
                  <a:pt x="171450" y="1244600"/>
                </a:cubicBezTo>
                <a:cubicBezTo>
                  <a:pt x="142934" y="1216084"/>
                  <a:pt x="155240" y="1234069"/>
                  <a:pt x="139700" y="1187450"/>
                </a:cubicBezTo>
                <a:lnTo>
                  <a:pt x="133350" y="1168400"/>
                </a:lnTo>
                <a:cubicBezTo>
                  <a:pt x="131233" y="1149350"/>
                  <a:pt x="129915" y="1130194"/>
                  <a:pt x="127000" y="1111250"/>
                </a:cubicBezTo>
                <a:cubicBezTo>
                  <a:pt x="125673" y="1102624"/>
                  <a:pt x="122211" y="1094436"/>
                  <a:pt x="120650" y="1085850"/>
                </a:cubicBezTo>
                <a:cubicBezTo>
                  <a:pt x="117973" y="1071124"/>
                  <a:pt x="116278" y="1056236"/>
                  <a:pt x="114300" y="1041400"/>
                </a:cubicBezTo>
                <a:cubicBezTo>
                  <a:pt x="109893" y="1008351"/>
                  <a:pt x="109221" y="989334"/>
                  <a:pt x="101600" y="958850"/>
                </a:cubicBezTo>
                <a:cubicBezTo>
                  <a:pt x="99977" y="952356"/>
                  <a:pt x="97367" y="946150"/>
                  <a:pt x="95250" y="939800"/>
                </a:cubicBezTo>
                <a:cubicBezTo>
                  <a:pt x="92794" y="917696"/>
                  <a:pt x="91209" y="867063"/>
                  <a:pt x="76200" y="844550"/>
                </a:cubicBezTo>
                <a:cubicBezTo>
                  <a:pt x="63784" y="825926"/>
                  <a:pt x="62408" y="827482"/>
                  <a:pt x="57150" y="806450"/>
                </a:cubicBezTo>
                <a:cubicBezTo>
                  <a:pt x="54532" y="795979"/>
                  <a:pt x="53640" y="785113"/>
                  <a:pt x="50800" y="774700"/>
                </a:cubicBezTo>
                <a:cubicBezTo>
                  <a:pt x="47278" y="761785"/>
                  <a:pt x="42333" y="749300"/>
                  <a:pt x="38100" y="736600"/>
                </a:cubicBezTo>
                <a:lnTo>
                  <a:pt x="25400" y="698500"/>
                </a:lnTo>
                <a:cubicBezTo>
                  <a:pt x="23283" y="692150"/>
                  <a:pt x="20673" y="685944"/>
                  <a:pt x="19050" y="679450"/>
                </a:cubicBezTo>
                <a:cubicBezTo>
                  <a:pt x="16933" y="670983"/>
                  <a:pt x="15098" y="662441"/>
                  <a:pt x="12700" y="654050"/>
                </a:cubicBezTo>
                <a:cubicBezTo>
                  <a:pt x="10861" y="647614"/>
                  <a:pt x="7973" y="641494"/>
                  <a:pt x="6350" y="635000"/>
                </a:cubicBezTo>
                <a:cubicBezTo>
                  <a:pt x="3732" y="624529"/>
                  <a:pt x="2117" y="613833"/>
                  <a:pt x="0" y="603250"/>
                </a:cubicBezTo>
                <a:cubicBezTo>
                  <a:pt x="2117" y="592667"/>
                  <a:pt x="-559" y="579791"/>
                  <a:pt x="6350" y="571500"/>
                </a:cubicBezTo>
                <a:cubicBezTo>
                  <a:pt x="11937" y="564796"/>
                  <a:pt x="24488" y="569991"/>
                  <a:pt x="31750" y="565150"/>
                </a:cubicBezTo>
                <a:cubicBezTo>
                  <a:pt x="38100" y="560917"/>
                  <a:pt x="38491" y="550868"/>
                  <a:pt x="44450" y="546100"/>
                </a:cubicBezTo>
                <a:cubicBezTo>
                  <a:pt x="49677" y="541919"/>
                  <a:pt x="57513" y="542743"/>
                  <a:pt x="63500" y="539750"/>
                </a:cubicBezTo>
                <a:cubicBezTo>
                  <a:pt x="66177" y="538411"/>
                  <a:pt x="79375" y="557742"/>
                  <a:pt x="82550" y="520700"/>
                </a:cubicBezTo>
                <a:close/>
              </a:path>
            </a:pathLst>
          </a:custGeom>
          <a:solidFill>
            <a:srgbClr val="415F5F"/>
          </a:solidFill>
          <a:ln>
            <a:solidFill>
              <a:srgbClr val="40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237AD623-69FC-49BF-9297-298A0B1FD750}"/>
              </a:ext>
            </a:extLst>
          </p:cNvPr>
          <p:cNvSpPr/>
          <p:nvPr/>
        </p:nvSpPr>
        <p:spPr>
          <a:xfrm>
            <a:off x="7194550" y="3625850"/>
            <a:ext cx="1860550" cy="1867843"/>
          </a:xfrm>
          <a:custGeom>
            <a:avLst/>
            <a:gdLst>
              <a:gd name="connsiteX0" fmla="*/ 838200 w 1860550"/>
              <a:gd name="connsiteY0" fmla="*/ 76200 h 1867843"/>
              <a:gd name="connsiteX1" fmla="*/ 869950 w 1860550"/>
              <a:gd name="connsiteY1" fmla="*/ 50800 h 1867843"/>
              <a:gd name="connsiteX2" fmla="*/ 895350 w 1860550"/>
              <a:gd name="connsiteY2" fmla="*/ 44450 h 1867843"/>
              <a:gd name="connsiteX3" fmla="*/ 914400 w 1860550"/>
              <a:gd name="connsiteY3" fmla="*/ 38100 h 1867843"/>
              <a:gd name="connsiteX4" fmla="*/ 952500 w 1860550"/>
              <a:gd name="connsiteY4" fmla="*/ 12700 h 1867843"/>
              <a:gd name="connsiteX5" fmla="*/ 971550 w 1860550"/>
              <a:gd name="connsiteY5" fmla="*/ 0 h 1867843"/>
              <a:gd name="connsiteX6" fmla="*/ 1041400 w 1860550"/>
              <a:gd name="connsiteY6" fmla="*/ 6350 h 1867843"/>
              <a:gd name="connsiteX7" fmla="*/ 1060450 w 1860550"/>
              <a:gd name="connsiteY7" fmla="*/ 12700 h 1867843"/>
              <a:gd name="connsiteX8" fmla="*/ 1168400 w 1860550"/>
              <a:gd name="connsiteY8" fmla="*/ 19050 h 1867843"/>
              <a:gd name="connsiteX9" fmla="*/ 1193800 w 1860550"/>
              <a:gd name="connsiteY9" fmla="*/ 25400 h 1867843"/>
              <a:gd name="connsiteX10" fmla="*/ 1212850 w 1860550"/>
              <a:gd name="connsiteY10" fmla="*/ 31750 h 1867843"/>
              <a:gd name="connsiteX11" fmla="*/ 1250950 w 1860550"/>
              <a:gd name="connsiteY11" fmla="*/ 38100 h 1867843"/>
              <a:gd name="connsiteX12" fmla="*/ 1270000 w 1860550"/>
              <a:gd name="connsiteY12" fmla="*/ 50800 h 1867843"/>
              <a:gd name="connsiteX13" fmla="*/ 1333500 w 1860550"/>
              <a:gd name="connsiteY13" fmla="*/ 63500 h 1867843"/>
              <a:gd name="connsiteX14" fmla="*/ 1371600 w 1860550"/>
              <a:gd name="connsiteY14" fmla="*/ 76200 h 1867843"/>
              <a:gd name="connsiteX15" fmla="*/ 1409700 w 1860550"/>
              <a:gd name="connsiteY15" fmla="*/ 88900 h 1867843"/>
              <a:gd name="connsiteX16" fmla="*/ 1428750 w 1860550"/>
              <a:gd name="connsiteY16" fmla="*/ 95250 h 1867843"/>
              <a:gd name="connsiteX17" fmla="*/ 1447800 w 1860550"/>
              <a:gd name="connsiteY17" fmla="*/ 101600 h 1867843"/>
              <a:gd name="connsiteX18" fmla="*/ 1511300 w 1860550"/>
              <a:gd name="connsiteY18" fmla="*/ 114300 h 1867843"/>
              <a:gd name="connsiteX19" fmla="*/ 1549400 w 1860550"/>
              <a:gd name="connsiteY19" fmla="*/ 127000 h 1867843"/>
              <a:gd name="connsiteX20" fmla="*/ 1568450 w 1860550"/>
              <a:gd name="connsiteY20" fmla="*/ 133350 h 1867843"/>
              <a:gd name="connsiteX21" fmla="*/ 1606550 w 1860550"/>
              <a:gd name="connsiteY21" fmla="*/ 158750 h 1867843"/>
              <a:gd name="connsiteX22" fmla="*/ 1625600 w 1860550"/>
              <a:gd name="connsiteY22" fmla="*/ 171450 h 1867843"/>
              <a:gd name="connsiteX23" fmla="*/ 1651000 w 1860550"/>
              <a:gd name="connsiteY23" fmla="*/ 196850 h 1867843"/>
              <a:gd name="connsiteX24" fmla="*/ 1663700 w 1860550"/>
              <a:gd name="connsiteY24" fmla="*/ 215900 h 1867843"/>
              <a:gd name="connsiteX25" fmla="*/ 1701800 w 1860550"/>
              <a:gd name="connsiteY25" fmla="*/ 228600 h 1867843"/>
              <a:gd name="connsiteX26" fmla="*/ 1720850 w 1860550"/>
              <a:gd name="connsiteY26" fmla="*/ 234950 h 1867843"/>
              <a:gd name="connsiteX27" fmla="*/ 1739900 w 1860550"/>
              <a:gd name="connsiteY27" fmla="*/ 241300 h 1867843"/>
              <a:gd name="connsiteX28" fmla="*/ 1784350 w 1860550"/>
              <a:gd name="connsiteY28" fmla="*/ 298450 h 1867843"/>
              <a:gd name="connsiteX29" fmla="*/ 1797050 w 1860550"/>
              <a:gd name="connsiteY29" fmla="*/ 374650 h 1867843"/>
              <a:gd name="connsiteX30" fmla="*/ 1822450 w 1860550"/>
              <a:gd name="connsiteY30" fmla="*/ 412750 h 1867843"/>
              <a:gd name="connsiteX31" fmla="*/ 1835150 w 1860550"/>
              <a:gd name="connsiteY31" fmla="*/ 431800 h 1867843"/>
              <a:gd name="connsiteX32" fmla="*/ 1860550 w 1860550"/>
              <a:gd name="connsiteY32" fmla="*/ 488950 h 1867843"/>
              <a:gd name="connsiteX33" fmla="*/ 1847850 w 1860550"/>
              <a:gd name="connsiteY33" fmla="*/ 590550 h 1867843"/>
              <a:gd name="connsiteX34" fmla="*/ 1835150 w 1860550"/>
              <a:gd name="connsiteY34" fmla="*/ 628650 h 1867843"/>
              <a:gd name="connsiteX35" fmla="*/ 1828800 w 1860550"/>
              <a:gd name="connsiteY35" fmla="*/ 647700 h 1867843"/>
              <a:gd name="connsiteX36" fmla="*/ 1816100 w 1860550"/>
              <a:gd name="connsiteY36" fmla="*/ 704850 h 1867843"/>
              <a:gd name="connsiteX37" fmla="*/ 1790700 w 1860550"/>
              <a:gd name="connsiteY37" fmla="*/ 742950 h 1867843"/>
              <a:gd name="connsiteX38" fmla="*/ 1778000 w 1860550"/>
              <a:gd name="connsiteY38" fmla="*/ 781050 h 1867843"/>
              <a:gd name="connsiteX39" fmla="*/ 1746250 w 1860550"/>
              <a:gd name="connsiteY39" fmla="*/ 838200 h 1867843"/>
              <a:gd name="connsiteX40" fmla="*/ 1689100 w 1860550"/>
              <a:gd name="connsiteY40" fmla="*/ 869950 h 1867843"/>
              <a:gd name="connsiteX41" fmla="*/ 1663700 w 1860550"/>
              <a:gd name="connsiteY41" fmla="*/ 927100 h 1867843"/>
              <a:gd name="connsiteX42" fmla="*/ 1657350 w 1860550"/>
              <a:gd name="connsiteY42" fmla="*/ 952500 h 1867843"/>
              <a:gd name="connsiteX43" fmla="*/ 1638300 w 1860550"/>
              <a:gd name="connsiteY43" fmla="*/ 965200 h 1867843"/>
              <a:gd name="connsiteX44" fmla="*/ 1606550 w 1860550"/>
              <a:gd name="connsiteY44" fmla="*/ 1003300 h 1867843"/>
              <a:gd name="connsiteX45" fmla="*/ 1568450 w 1860550"/>
              <a:gd name="connsiteY45" fmla="*/ 1028700 h 1867843"/>
              <a:gd name="connsiteX46" fmla="*/ 1549400 w 1860550"/>
              <a:gd name="connsiteY46" fmla="*/ 1041400 h 1867843"/>
              <a:gd name="connsiteX47" fmla="*/ 1530350 w 1860550"/>
              <a:gd name="connsiteY47" fmla="*/ 1054100 h 1867843"/>
              <a:gd name="connsiteX48" fmla="*/ 1511300 w 1860550"/>
              <a:gd name="connsiteY48" fmla="*/ 1066800 h 1867843"/>
              <a:gd name="connsiteX49" fmla="*/ 1485900 w 1860550"/>
              <a:gd name="connsiteY49" fmla="*/ 1098550 h 1867843"/>
              <a:gd name="connsiteX50" fmla="*/ 1460500 w 1860550"/>
              <a:gd name="connsiteY50" fmla="*/ 1136650 h 1867843"/>
              <a:gd name="connsiteX51" fmla="*/ 1441450 w 1860550"/>
              <a:gd name="connsiteY51" fmla="*/ 1155700 h 1867843"/>
              <a:gd name="connsiteX52" fmla="*/ 1428750 w 1860550"/>
              <a:gd name="connsiteY52" fmla="*/ 1174750 h 1867843"/>
              <a:gd name="connsiteX53" fmla="*/ 1390650 w 1860550"/>
              <a:gd name="connsiteY53" fmla="*/ 1200150 h 1867843"/>
              <a:gd name="connsiteX54" fmla="*/ 1371600 w 1860550"/>
              <a:gd name="connsiteY54" fmla="*/ 1219200 h 1867843"/>
              <a:gd name="connsiteX55" fmla="*/ 1333500 w 1860550"/>
              <a:gd name="connsiteY55" fmla="*/ 1244600 h 1867843"/>
              <a:gd name="connsiteX56" fmla="*/ 1314450 w 1860550"/>
              <a:gd name="connsiteY56" fmla="*/ 1333500 h 1867843"/>
              <a:gd name="connsiteX57" fmla="*/ 1308100 w 1860550"/>
              <a:gd name="connsiteY57" fmla="*/ 1352550 h 1867843"/>
              <a:gd name="connsiteX58" fmla="*/ 1289050 w 1860550"/>
              <a:gd name="connsiteY58" fmla="*/ 1358900 h 1867843"/>
              <a:gd name="connsiteX59" fmla="*/ 1200150 w 1860550"/>
              <a:gd name="connsiteY59" fmla="*/ 1390650 h 1867843"/>
              <a:gd name="connsiteX60" fmla="*/ 1187450 w 1860550"/>
              <a:gd name="connsiteY60" fmla="*/ 1409700 h 1867843"/>
              <a:gd name="connsiteX61" fmla="*/ 1168400 w 1860550"/>
              <a:gd name="connsiteY61" fmla="*/ 1473200 h 1867843"/>
              <a:gd name="connsiteX62" fmla="*/ 1143000 w 1860550"/>
              <a:gd name="connsiteY62" fmla="*/ 1511300 h 1867843"/>
              <a:gd name="connsiteX63" fmla="*/ 1136650 w 1860550"/>
              <a:gd name="connsiteY63" fmla="*/ 1530350 h 1867843"/>
              <a:gd name="connsiteX64" fmla="*/ 1117600 w 1860550"/>
              <a:gd name="connsiteY64" fmla="*/ 1536700 h 1867843"/>
              <a:gd name="connsiteX65" fmla="*/ 1079500 w 1860550"/>
              <a:gd name="connsiteY65" fmla="*/ 1562100 h 1867843"/>
              <a:gd name="connsiteX66" fmla="*/ 1073150 w 1860550"/>
              <a:gd name="connsiteY66" fmla="*/ 1657350 h 1867843"/>
              <a:gd name="connsiteX67" fmla="*/ 1060450 w 1860550"/>
              <a:gd name="connsiteY67" fmla="*/ 1708150 h 1867843"/>
              <a:gd name="connsiteX68" fmla="*/ 1041400 w 1860550"/>
              <a:gd name="connsiteY68" fmla="*/ 1720850 h 1867843"/>
              <a:gd name="connsiteX69" fmla="*/ 1003300 w 1860550"/>
              <a:gd name="connsiteY69" fmla="*/ 1739900 h 1867843"/>
              <a:gd name="connsiteX70" fmla="*/ 996950 w 1860550"/>
              <a:gd name="connsiteY70" fmla="*/ 1797050 h 1867843"/>
              <a:gd name="connsiteX71" fmla="*/ 977900 w 1860550"/>
              <a:gd name="connsiteY71" fmla="*/ 1803400 h 1867843"/>
              <a:gd name="connsiteX72" fmla="*/ 876300 w 1860550"/>
              <a:gd name="connsiteY72" fmla="*/ 1809750 h 1867843"/>
              <a:gd name="connsiteX73" fmla="*/ 736600 w 1860550"/>
              <a:gd name="connsiteY73" fmla="*/ 1822450 h 1867843"/>
              <a:gd name="connsiteX74" fmla="*/ 679450 w 1860550"/>
              <a:gd name="connsiteY74" fmla="*/ 1847850 h 1867843"/>
              <a:gd name="connsiteX75" fmla="*/ 666750 w 1860550"/>
              <a:gd name="connsiteY75" fmla="*/ 1866900 h 1867843"/>
              <a:gd name="connsiteX76" fmla="*/ 577850 w 1860550"/>
              <a:gd name="connsiteY76" fmla="*/ 1847850 h 1867843"/>
              <a:gd name="connsiteX77" fmla="*/ 558800 w 1860550"/>
              <a:gd name="connsiteY77" fmla="*/ 1841500 h 1867843"/>
              <a:gd name="connsiteX78" fmla="*/ 539750 w 1860550"/>
              <a:gd name="connsiteY78" fmla="*/ 1828800 h 1867843"/>
              <a:gd name="connsiteX79" fmla="*/ 501650 w 1860550"/>
              <a:gd name="connsiteY79" fmla="*/ 1822450 h 1867843"/>
              <a:gd name="connsiteX80" fmla="*/ 463550 w 1860550"/>
              <a:gd name="connsiteY80" fmla="*/ 1809750 h 1867843"/>
              <a:gd name="connsiteX81" fmla="*/ 444500 w 1860550"/>
              <a:gd name="connsiteY81" fmla="*/ 1803400 h 1867843"/>
              <a:gd name="connsiteX82" fmla="*/ 425450 w 1860550"/>
              <a:gd name="connsiteY82" fmla="*/ 1797050 h 1867843"/>
              <a:gd name="connsiteX83" fmla="*/ 419100 w 1860550"/>
              <a:gd name="connsiteY83" fmla="*/ 1778000 h 1867843"/>
              <a:gd name="connsiteX84" fmla="*/ 381000 w 1860550"/>
              <a:gd name="connsiteY84" fmla="*/ 1771650 h 1867843"/>
              <a:gd name="connsiteX85" fmla="*/ 361950 w 1860550"/>
              <a:gd name="connsiteY85" fmla="*/ 1765300 h 1867843"/>
              <a:gd name="connsiteX86" fmla="*/ 349250 w 1860550"/>
              <a:gd name="connsiteY86" fmla="*/ 1746250 h 1867843"/>
              <a:gd name="connsiteX87" fmla="*/ 247650 w 1860550"/>
              <a:gd name="connsiteY87" fmla="*/ 1727200 h 1867843"/>
              <a:gd name="connsiteX88" fmla="*/ 228600 w 1860550"/>
              <a:gd name="connsiteY88" fmla="*/ 1708150 h 1867843"/>
              <a:gd name="connsiteX89" fmla="*/ 190500 w 1860550"/>
              <a:gd name="connsiteY89" fmla="*/ 1695450 h 1867843"/>
              <a:gd name="connsiteX90" fmla="*/ 177800 w 1860550"/>
              <a:gd name="connsiteY90" fmla="*/ 1676400 h 1867843"/>
              <a:gd name="connsiteX91" fmla="*/ 139700 w 1860550"/>
              <a:gd name="connsiteY91" fmla="*/ 1663700 h 1867843"/>
              <a:gd name="connsiteX92" fmla="*/ 120650 w 1860550"/>
              <a:gd name="connsiteY92" fmla="*/ 1651000 h 1867843"/>
              <a:gd name="connsiteX93" fmla="*/ 114300 w 1860550"/>
              <a:gd name="connsiteY93" fmla="*/ 1625600 h 1867843"/>
              <a:gd name="connsiteX94" fmla="*/ 107950 w 1860550"/>
              <a:gd name="connsiteY94" fmla="*/ 1606550 h 1867843"/>
              <a:gd name="connsiteX95" fmla="*/ 101600 w 1860550"/>
              <a:gd name="connsiteY95" fmla="*/ 1574800 h 1867843"/>
              <a:gd name="connsiteX96" fmla="*/ 25400 w 1860550"/>
              <a:gd name="connsiteY96" fmla="*/ 1568450 h 1867843"/>
              <a:gd name="connsiteX97" fmla="*/ 0 w 1860550"/>
              <a:gd name="connsiteY97" fmla="*/ 1543050 h 1867843"/>
              <a:gd name="connsiteX98" fmla="*/ 6350 w 1860550"/>
              <a:gd name="connsiteY98" fmla="*/ 1193800 h 1867843"/>
              <a:gd name="connsiteX99" fmla="*/ 31750 w 1860550"/>
              <a:gd name="connsiteY99" fmla="*/ 1162050 h 1867843"/>
              <a:gd name="connsiteX100" fmla="*/ 50800 w 1860550"/>
              <a:gd name="connsiteY100" fmla="*/ 1123950 h 1867843"/>
              <a:gd name="connsiteX101" fmla="*/ 38100 w 1860550"/>
              <a:gd name="connsiteY101" fmla="*/ 1041400 h 1867843"/>
              <a:gd name="connsiteX102" fmla="*/ 31750 w 1860550"/>
              <a:gd name="connsiteY102" fmla="*/ 1016000 h 1867843"/>
              <a:gd name="connsiteX103" fmla="*/ 19050 w 1860550"/>
              <a:gd name="connsiteY103" fmla="*/ 977900 h 1867843"/>
              <a:gd name="connsiteX104" fmla="*/ 31750 w 1860550"/>
              <a:gd name="connsiteY104" fmla="*/ 939800 h 1867843"/>
              <a:gd name="connsiteX105" fmla="*/ 38100 w 1860550"/>
              <a:gd name="connsiteY105" fmla="*/ 838200 h 1867843"/>
              <a:gd name="connsiteX106" fmla="*/ 57150 w 1860550"/>
              <a:gd name="connsiteY106" fmla="*/ 825500 h 1867843"/>
              <a:gd name="connsiteX107" fmla="*/ 127000 w 1860550"/>
              <a:gd name="connsiteY107" fmla="*/ 793750 h 1867843"/>
              <a:gd name="connsiteX108" fmla="*/ 165100 w 1860550"/>
              <a:gd name="connsiteY108" fmla="*/ 781050 h 1867843"/>
              <a:gd name="connsiteX109" fmla="*/ 273050 w 1860550"/>
              <a:gd name="connsiteY109" fmla="*/ 742950 h 1867843"/>
              <a:gd name="connsiteX110" fmla="*/ 279400 w 1860550"/>
              <a:gd name="connsiteY110" fmla="*/ 660400 h 1867843"/>
              <a:gd name="connsiteX111" fmla="*/ 317500 w 1860550"/>
              <a:gd name="connsiteY111" fmla="*/ 647700 h 1867843"/>
              <a:gd name="connsiteX112" fmla="*/ 336550 w 1860550"/>
              <a:gd name="connsiteY112" fmla="*/ 635000 h 1867843"/>
              <a:gd name="connsiteX113" fmla="*/ 361950 w 1860550"/>
              <a:gd name="connsiteY113" fmla="*/ 596900 h 1867843"/>
              <a:gd name="connsiteX114" fmla="*/ 368300 w 1860550"/>
              <a:gd name="connsiteY114" fmla="*/ 577850 h 1867843"/>
              <a:gd name="connsiteX115" fmla="*/ 387350 w 1860550"/>
              <a:gd name="connsiteY115" fmla="*/ 565150 h 1867843"/>
              <a:gd name="connsiteX116" fmla="*/ 419100 w 1860550"/>
              <a:gd name="connsiteY116" fmla="*/ 539750 h 1867843"/>
              <a:gd name="connsiteX117" fmla="*/ 457200 w 1860550"/>
              <a:gd name="connsiteY117" fmla="*/ 514350 h 1867843"/>
              <a:gd name="connsiteX118" fmla="*/ 463550 w 1860550"/>
              <a:gd name="connsiteY118" fmla="*/ 495300 h 1867843"/>
              <a:gd name="connsiteX119" fmla="*/ 488950 w 1860550"/>
              <a:gd name="connsiteY119" fmla="*/ 457200 h 1867843"/>
              <a:gd name="connsiteX120" fmla="*/ 508000 w 1860550"/>
              <a:gd name="connsiteY120" fmla="*/ 419100 h 1867843"/>
              <a:gd name="connsiteX121" fmla="*/ 514350 w 1860550"/>
              <a:gd name="connsiteY121" fmla="*/ 400050 h 1867843"/>
              <a:gd name="connsiteX122" fmla="*/ 533400 w 1860550"/>
              <a:gd name="connsiteY122" fmla="*/ 387350 h 1867843"/>
              <a:gd name="connsiteX123" fmla="*/ 539750 w 1860550"/>
              <a:gd name="connsiteY123" fmla="*/ 368300 h 1867843"/>
              <a:gd name="connsiteX124" fmla="*/ 558800 w 1860550"/>
              <a:gd name="connsiteY124" fmla="*/ 361950 h 1867843"/>
              <a:gd name="connsiteX125" fmla="*/ 596900 w 1860550"/>
              <a:gd name="connsiteY125" fmla="*/ 342900 h 1867843"/>
              <a:gd name="connsiteX126" fmla="*/ 622300 w 1860550"/>
              <a:gd name="connsiteY126" fmla="*/ 298450 h 1867843"/>
              <a:gd name="connsiteX127" fmla="*/ 628650 w 1860550"/>
              <a:gd name="connsiteY127" fmla="*/ 279400 h 1867843"/>
              <a:gd name="connsiteX128" fmla="*/ 635000 w 1860550"/>
              <a:gd name="connsiteY128" fmla="*/ 254000 h 1867843"/>
              <a:gd name="connsiteX129" fmla="*/ 673100 w 1860550"/>
              <a:gd name="connsiteY129" fmla="*/ 234950 h 1867843"/>
              <a:gd name="connsiteX130" fmla="*/ 692150 w 1860550"/>
              <a:gd name="connsiteY130" fmla="*/ 215900 h 1867843"/>
              <a:gd name="connsiteX131" fmla="*/ 711200 w 1860550"/>
              <a:gd name="connsiteY131" fmla="*/ 203200 h 1867843"/>
              <a:gd name="connsiteX132" fmla="*/ 723900 w 1860550"/>
              <a:gd name="connsiteY132" fmla="*/ 165100 h 1867843"/>
              <a:gd name="connsiteX133" fmla="*/ 736600 w 1860550"/>
              <a:gd name="connsiteY133" fmla="*/ 146050 h 1867843"/>
              <a:gd name="connsiteX134" fmla="*/ 755650 w 1860550"/>
              <a:gd name="connsiteY134" fmla="*/ 107950 h 1867843"/>
              <a:gd name="connsiteX135" fmla="*/ 838200 w 1860550"/>
              <a:gd name="connsiteY135" fmla="*/ 76200 h 186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860550" h="1867843">
                <a:moveTo>
                  <a:pt x="838200" y="76200"/>
                </a:moveTo>
                <a:cubicBezTo>
                  <a:pt x="857250" y="66675"/>
                  <a:pt x="858102" y="57382"/>
                  <a:pt x="869950" y="50800"/>
                </a:cubicBezTo>
                <a:cubicBezTo>
                  <a:pt x="877579" y="46562"/>
                  <a:pt x="886959" y="46848"/>
                  <a:pt x="895350" y="44450"/>
                </a:cubicBezTo>
                <a:cubicBezTo>
                  <a:pt x="901786" y="42611"/>
                  <a:pt x="908549" y="41351"/>
                  <a:pt x="914400" y="38100"/>
                </a:cubicBezTo>
                <a:cubicBezTo>
                  <a:pt x="927743" y="30687"/>
                  <a:pt x="939800" y="21167"/>
                  <a:pt x="952500" y="12700"/>
                </a:cubicBezTo>
                <a:lnTo>
                  <a:pt x="971550" y="0"/>
                </a:lnTo>
                <a:cubicBezTo>
                  <a:pt x="994833" y="2117"/>
                  <a:pt x="1018256" y="3044"/>
                  <a:pt x="1041400" y="6350"/>
                </a:cubicBezTo>
                <a:cubicBezTo>
                  <a:pt x="1048026" y="7297"/>
                  <a:pt x="1053790" y="12034"/>
                  <a:pt x="1060450" y="12700"/>
                </a:cubicBezTo>
                <a:cubicBezTo>
                  <a:pt x="1096317" y="16287"/>
                  <a:pt x="1132417" y="16933"/>
                  <a:pt x="1168400" y="19050"/>
                </a:cubicBezTo>
                <a:cubicBezTo>
                  <a:pt x="1176867" y="21167"/>
                  <a:pt x="1185409" y="23002"/>
                  <a:pt x="1193800" y="25400"/>
                </a:cubicBezTo>
                <a:cubicBezTo>
                  <a:pt x="1200236" y="27239"/>
                  <a:pt x="1206316" y="30298"/>
                  <a:pt x="1212850" y="31750"/>
                </a:cubicBezTo>
                <a:cubicBezTo>
                  <a:pt x="1225419" y="34543"/>
                  <a:pt x="1238250" y="35983"/>
                  <a:pt x="1250950" y="38100"/>
                </a:cubicBezTo>
                <a:cubicBezTo>
                  <a:pt x="1257300" y="42333"/>
                  <a:pt x="1262985" y="47794"/>
                  <a:pt x="1270000" y="50800"/>
                </a:cubicBezTo>
                <a:cubicBezTo>
                  <a:pt x="1284775" y="57132"/>
                  <a:pt x="1320894" y="60348"/>
                  <a:pt x="1333500" y="63500"/>
                </a:cubicBezTo>
                <a:cubicBezTo>
                  <a:pt x="1346487" y="66747"/>
                  <a:pt x="1358900" y="71967"/>
                  <a:pt x="1371600" y="76200"/>
                </a:cubicBezTo>
                <a:lnTo>
                  <a:pt x="1409700" y="88900"/>
                </a:lnTo>
                <a:lnTo>
                  <a:pt x="1428750" y="95250"/>
                </a:lnTo>
                <a:cubicBezTo>
                  <a:pt x="1435100" y="97367"/>
                  <a:pt x="1441236" y="100287"/>
                  <a:pt x="1447800" y="101600"/>
                </a:cubicBezTo>
                <a:cubicBezTo>
                  <a:pt x="1468967" y="105833"/>
                  <a:pt x="1490822" y="107474"/>
                  <a:pt x="1511300" y="114300"/>
                </a:cubicBezTo>
                <a:lnTo>
                  <a:pt x="1549400" y="127000"/>
                </a:lnTo>
                <a:cubicBezTo>
                  <a:pt x="1555750" y="129117"/>
                  <a:pt x="1562881" y="129637"/>
                  <a:pt x="1568450" y="133350"/>
                </a:cubicBezTo>
                <a:lnTo>
                  <a:pt x="1606550" y="158750"/>
                </a:lnTo>
                <a:lnTo>
                  <a:pt x="1625600" y="171450"/>
                </a:lnTo>
                <a:cubicBezTo>
                  <a:pt x="1639455" y="213014"/>
                  <a:pt x="1620212" y="172220"/>
                  <a:pt x="1651000" y="196850"/>
                </a:cubicBezTo>
                <a:cubicBezTo>
                  <a:pt x="1656959" y="201618"/>
                  <a:pt x="1657228" y="211855"/>
                  <a:pt x="1663700" y="215900"/>
                </a:cubicBezTo>
                <a:cubicBezTo>
                  <a:pt x="1675052" y="222995"/>
                  <a:pt x="1689100" y="224367"/>
                  <a:pt x="1701800" y="228600"/>
                </a:cubicBezTo>
                <a:lnTo>
                  <a:pt x="1720850" y="234950"/>
                </a:lnTo>
                <a:lnTo>
                  <a:pt x="1739900" y="241300"/>
                </a:lnTo>
                <a:cubicBezTo>
                  <a:pt x="1770281" y="286872"/>
                  <a:pt x="1754507" y="268607"/>
                  <a:pt x="1784350" y="298450"/>
                </a:cubicBezTo>
                <a:cubicBezTo>
                  <a:pt x="1788583" y="323850"/>
                  <a:pt x="1782766" y="353224"/>
                  <a:pt x="1797050" y="374650"/>
                </a:cubicBezTo>
                <a:lnTo>
                  <a:pt x="1822450" y="412750"/>
                </a:lnTo>
                <a:cubicBezTo>
                  <a:pt x="1826683" y="419100"/>
                  <a:pt x="1832737" y="424560"/>
                  <a:pt x="1835150" y="431800"/>
                </a:cubicBezTo>
                <a:cubicBezTo>
                  <a:pt x="1850263" y="477140"/>
                  <a:pt x="1840424" y="458761"/>
                  <a:pt x="1860550" y="488950"/>
                </a:cubicBezTo>
                <a:cubicBezTo>
                  <a:pt x="1858342" y="511030"/>
                  <a:pt x="1854415" y="564291"/>
                  <a:pt x="1847850" y="590550"/>
                </a:cubicBezTo>
                <a:cubicBezTo>
                  <a:pt x="1844603" y="603537"/>
                  <a:pt x="1839383" y="615950"/>
                  <a:pt x="1835150" y="628650"/>
                </a:cubicBezTo>
                <a:cubicBezTo>
                  <a:pt x="1833033" y="635000"/>
                  <a:pt x="1829900" y="641098"/>
                  <a:pt x="1828800" y="647700"/>
                </a:cubicBezTo>
                <a:cubicBezTo>
                  <a:pt x="1827077" y="658038"/>
                  <a:pt x="1823544" y="691451"/>
                  <a:pt x="1816100" y="704850"/>
                </a:cubicBezTo>
                <a:cubicBezTo>
                  <a:pt x="1808687" y="718193"/>
                  <a:pt x="1795527" y="728470"/>
                  <a:pt x="1790700" y="742950"/>
                </a:cubicBezTo>
                <a:lnTo>
                  <a:pt x="1778000" y="781050"/>
                </a:lnTo>
                <a:cubicBezTo>
                  <a:pt x="1771383" y="800901"/>
                  <a:pt x="1764965" y="825723"/>
                  <a:pt x="1746250" y="838200"/>
                </a:cubicBezTo>
                <a:cubicBezTo>
                  <a:pt x="1702581" y="867313"/>
                  <a:pt x="1722630" y="858773"/>
                  <a:pt x="1689100" y="869950"/>
                </a:cubicBezTo>
                <a:cubicBezTo>
                  <a:pt x="1672421" y="894969"/>
                  <a:pt x="1672768" y="890828"/>
                  <a:pt x="1663700" y="927100"/>
                </a:cubicBezTo>
                <a:cubicBezTo>
                  <a:pt x="1661583" y="935567"/>
                  <a:pt x="1662191" y="945238"/>
                  <a:pt x="1657350" y="952500"/>
                </a:cubicBezTo>
                <a:cubicBezTo>
                  <a:pt x="1653117" y="958850"/>
                  <a:pt x="1644650" y="960967"/>
                  <a:pt x="1638300" y="965200"/>
                </a:cubicBezTo>
                <a:cubicBezTo>
                  <a:pt x="1627011" y="982133"/>
                  <a:pt x="1623474" y="990137"/>
                  <a:pt x="1606550" y="1003300"/>
                </a:cubicBezTo>
                <a:cubicBezTo>
                  <a:pt x="1594502" y="1012671"/>
                  <a:pt x="1581150" y="1020233"/>
                  <a:pt x="1568450" y="1028700"/>
                </a:cubicBezTo>
                <a:lnTo>
                  <a:pt x="1549400" y="1041400"/>
                </a:lnTo>
                <a:lnTo>
                  <a:pt x="1530350" y="1054100"/>
                </a:lnTo>
                <a:lnTo>
                  <a:pt x="1511300" y="1066800"/>
                </a:lnTo>
                <a:cubicBezTo>
                  <a:pt x="1497000" y="1109700"/>
                  <a:pt x="1516832" y="1063199"/>
                  <a:pt x="1485900" y="1098550"/>
                </a:cubicBezTo>
                <a:cubicBezTo>
                  <a:pt x="1475849" y="1110037"/>
                  <a:pt x="1471293" y="1125857"/>
                  <a:pt x="1460500" y="1136650"/>
                </a:cubicBezTo>
                <a:cubicBezTo>
                  <a:pt x="1454150" y="1143000"/>
                  <a:pt x="1447199" y="1148801"/>
                  <a:pt x="1441450" y="1155700"/>
                </a:cubicBezTo>
                <a:cubicBezTo>
                  <a:pt x="1436564" y="1161563"/>
                  <a:pt x="1434493" y="1169724"/>
                  <a:pt x="1428750" y="1174750"/>
                </a:cubicBezTo>
                <a:cubicBezTo>
                  <a:pt x="1417263" y="1184801"/>
                  <a:pt x="1401443" y="1189357"/>
                  <a:pt x="1390650" y="1200150"/>
                </a:cubicBezTo>
                <a:cubicBezTo>
                  <a:pt x="1384300" y="1206500"/>
                  <a:pt x="1378689" y="1213687"/>
                  <a:pt x="1371600" y="1219200"/>
                </a:cubicBezTo>
                <a:cubicBezTo>
                  <a:pt x="1359552" y="1228571"/>
                  <a:pt x="1333500" y="1244600"/>
                  <a:pt x="1333500" y="1244600"/>
                </a:cubicBezTo>
                <a:cubicBezTo>
                  <a:pt x="1309120" y="1317741"/>
                  <a:pt x="1330471" y="1245385"/>
                  <a:pt x="1314450" y="1333500"/>
                </a:cubicBezTo>
                <a:cubicBezTo>
                  <a:pt x="1313253" y="1340086"/>
                  <a:pt x="1312833" y="1347817"/>
                  <a:pt x="1308100" y="1352550"/>
                </a:cubicBezTo>
                <a:cubicBezTo>
                  <a:pt x="1303367" y="1357283"/>
                  <a:pt x="1294901" y="1355649"/>
                  <a:pt x="1289050" y="1358900"/>
                </a:cubicBezTo>
                <a:cubicBezTo>
                  <a:pt x="1223254" y="1395453"/>
                  <a:pt x="1281185" y="1380521"/>
                  <a:pt x="1200150" y="1390650"/>
                </a:cubicBezTo>
                <a:cubicBezTo>
                  <a:pt x="1195917" y="1397000"/>
                  <a:pt x="1190456" y="1402685"/>
                  <a:pt x="1187450" y="1409700"/>
                </a:cubicBezTo>
                <a:cubicBezTo>
                  <a:pt x="1176801" y="1434548"/>
                  <a:pt x="1185474" y="1447589"/>
                  <a:pt x="1168400" y="1473200"/>
                </a:cubicBezTo>
                <a:cubicBezTo>
                  <a:pt x="1159933" y="1485900"/>
                  <a:pt x="1147827" y="1496820"/>
                  <a:pt x="1143000" y="1511300"/>
                </a:cubicBezTo>
                <a:cubicBezTo>
                  <a:pt x="1140883" y="1517650"/>
                  <a:pt x="1141383" y="1525617"/>
                  <a:pt x="1136650" y="1530350"/>
                </a:cubicBezTo>
                <a:cubicBezTo>
                  <a:pt x="1131917" y="1535083"/>
                  <a:pt x="1123451" y="1533449"/>
                  <a:pt x="1117600" y="1536700"/>
                </a:cubicBezTo>
                <a:cubicBezTo>
                  <a:pt x="1104257" y="1544113"/>
                  <a:pt x="1079500" y="1562100"/>
                  <a:pt x="1079500" y="1562100"/>
                </a:cubicBezTo>
                <a:cubicBezTo>
                  <a:pt x="1077383" y="1593850"/>
                  <a:pt x="1077266" y="1625797"/>
                  <a:pt x="1073150" y="1657350"/>
                </a:cubicBezTo>
                <a:cubicBezTo>
                  <a:pt x="1070892" y="1674658"/>
                  <a:pt x="1074973" y="1698468"/>
                  <a:pt x="1060450" y="1708150"/>
                </a:cubicBezTo>
                <a:cubicBezTo>
                  <a:pt x="1054100" y="1712383"/>
                  <a:pt x="1048226" y="1717437"/>
                  <a:pt x="1041400" y="1720850"/>
                </a:cubicBezTo>
                <a:cubicBezTo>
                  <a:pt x="988820" y="1747140"/>
                  <a:pt x="1057895" y="1703504"/>
                  <a:pt x="1003300" y="1739900"/>
                </a:cubicBezTo>
                <a:cubicBezTo>
                  <a:pt x="1001183" y="1758950"/>
                  <a:pt x="1004069" y="1779254"/>
                  <a:pt x="996950" y="1797050"/>
                </a:cubicBezTo>
                <a:cubicBezTo>
                  <a:pt x="994464" y="1803265"/>
                  <a:pt x="984557" y="1802699"/>
                  <a:pt x="977900" y="1803400"/>
                </a:cubicBezTo>
                <a:cubicBezTo>
                  <a:pt x="944154" y="1806952"/>
                  <a:pt x="910167" y="1807633"/>
                  <a:pt x="876300" y="1809750"/>
                </a:cubicBezTo>
                <a:cubicBezTo>
                  <a:pt x="798250" y="1829262"/>
                  <a:pt x="927955" y="1798531"/>
                  <a:pt x="736600" y="1822450"/>
                </a:cubicBezTo>
                <a:cubicBezTo>
                  <a:pt x="708698" y="1825938"/>
                  <a:pt x="699697" y="1834352"/>
                  <a:pt x="679450" y="1847850"/>
                </a:cubicBezTo>
                <a:cubicBezTo>
                  <a:pt x="675217" y="1854200"/>
                  <a:pt x="674234" y="1865403"/>
                  <a:pt x="666750" y="1866900"/>
                </a:cubicBezTo>
                <a:cubicBezTo>
                  <a:pt x="641717" y="1871907"/>
                  <a:pt x="601505" y="1855735"/>
                  <a:pt x="577850" y="1847850"/>
                </a:cubicBezTo>
                <a:cubicBezTo>
                  <a:pt x="571500" y="1845733"/>
                  <a:pt x="564369" y="1845213"/>
                  <a:pt x="558800" y="1841500"/>
                </a:cubicBezTo>
                <a:cubicBezTo>
                  <a:pt x="552450" y="1837267"/>
                  <a:pt x="546990" y="1831213"/>
                  <a:pt x="539750" y="1828800"/>
                </a:cubicBezTo>
                <a:cubicBezTo>
                  <a:pt x="527536" y="1824729"/>
                  <a:pt x="514141" y="1825573"/>
                  <a:pt x="501650" y="1822450"/>
                </a:cubicBezTo>
                <a:cubicBezTo>
                  <a:pt x="488663" y="1819203"/>
                  <a:pt x="476250" y="1813983"/>
                  <a:pt x="463550" y="1809750"/>
                </a:cubicBezTo>
                <a:lnTo>
                  <a:pt x="444500" y="1803400"/>
                </a:lnTo>
                <a:lnTo>
                  <a:pt x="425450" y="1797050"/>
                </a:lnTo>
                <a:cubicBezTo>
                  <a:pt x="423333" y="1790700"/>
                  <a:pt x="424912" y="1781321"/>
                  <a:pt x="419100" y="1778000"/>
                </a:cubicBezTo>
                <a:cubicBezTo>
                  <a:pt x="407921" y="1771612"/>
                  <a:pt x="393569" y="1774443"/>
                  <a:pt x="381000" y="1771650"/>
                </a:cubicBezTo>
                <a:cubicBezTo>
                  <a:pt x="374466" y="1770198"/>
                  <a:pt x="368300" y="1767417"/>
                  <a:pt x="361950" y="1765300"/>
                </a:cubicBezTo>
                <a:cubicBezTo>
                  <a:pt x="357717" y="1758950"/>
                  <a:pt x="355722" y="1750295"/>
                  <a:pt x="349250" y="1746250"/>
                </a:cubicBezTo>
                <a:cubicBezTo>
                  <a:pt x="323348" y="1730061"/>
                  <a:pt x="273021" y="1729737"/>
                  <a:pt x="247650" y="1727200"/>
                </a:cubicBezTo>
                <a:cubicBezTo>
                  <a:pt x="241300" y="1720850"/>
                  <a:pt x="236450" y="1712511"/>
                  <a:pt x="228600" y="1708150"/>
                </a:cubicBezTo>
                <a:cubicBezTo>
                  <a:pt x="216898" y="1701649"/>
                  <a:pt x="190500" y="1695450"/>
                  <a:pt x="190500" y="1695450"/>
                </a:cubicBezTo>
                <a:cubicBezTo>
                  <a:pt x="186267" y="1689100"/>
                  <a:pt x="184272" y="1680445"/>
                  <a:pt x="177800" y="1676400"/>
                </a:cubicBezTo>
                <a:cubicBezTo>
                  <a:pt x="166448" y="1669305"/>
                  <a:pt x="150839" y="1671126"/>
                  <a:pt x="139700" y="1663700"/>
                </a:cubicBezTo>
                <a:lnTo>
                  <a:pt x="120650" y="1651000"/>
                </a:lnTo>
                <a:cubicBezTo>
                  <a:pt x="118533" y="1642533"/>
                  <a:pt x="116698" y="1633991"/>
                  <a:pt x="114300" y="1625600"/>
                </a:cubicBezTo>
                <a:cubicBezTo>
                  <a:pt x="112461" y="1619164"/>
                  <a:pt x="109573" y="1613044"/>
                  <a:pt x="107950" y="1606550"/>
                </a:cubicBezTo>
                <a:cubicBezTo>
                  <a:pt x="105332" y="1596079"/>
                  <a:pt x="111400" y="1579323"/>
                  <a:pt x="101600" y="1574800"/>
                </a:cubicBezTo>
                <a:cubicBezTo>
                  <a:pt x="78458" y="1564119"/>
                  <a:pt x="50800" y="1570567"/>
                  <a:pt x="25400" y="1568450"/>
                </a:cubicBezTo>
                <a:cubicBezTo>
                  <a:pt x="8467" y="1562806"/>
                  <a:pt x="0" y="1565628"/>
                  <a:pt x="0" y="1543050"/>
                </a:cubicBezTo>
                <a:cubicBezTo>
                  <a:pt x="0" y="1426614"/>
                  <a:pt x="2337" y="1310167"/>
                  <a:pt x="6350" y="1193800"/>
                </a:cubicBezTo>
                <a:cubicBezTo>
                  <a:pt x="7072" y="1172871"/>
                  <a:pt x="16300" y="1172350"/>
                  <a:pt x="31750" y="1162050"/>
                </a:cubicBezTo>
                <a:cubicBezTo>
                  <a:pt x="38171" y="1152418"/>
                  <a:pt x="50800" y="1137095"/>
                  <a:pt x="50800" y="1123950"/>
                </a:cubicBezTo>
                <a:cubicBezTo>
                  <a:pt x="50800" y="1057566"/>
                  <a:pt x="48969" y="1079442"/>
                  <a:pt x="38100" y="1041400"/>
                </a:cubicBezTo>
                <a:cubicBezTo>
                  <a:pt x="35702" y="1033009"/>
                  <a:pt x="34258" y="1024359"/>
                  <a:pt x="31750" y="1016000"/>
                </a:cubicBezTo>
                <a:cubicBezTo>
                  <a:pt x="27903" y="1003178"/>
                  <a:pt x="19050" y="977900"/>
                  <a:pt x="19050" y="977900"/>
                </a:cubicBezTo>
                <a:cubicBezTo>
                  <a:pt x="23283" y="965200"/>
                  <a:pt x="30915" y="953161"/>
                  <a:pt x="31750" y="939800"/>
                </a:cubicBezTo>
                <a:cubicBezTo>
                  <a:pt x="33867" y="905933"/>
                  <a:pt x="30739" y="871325"/>
                  <a:pt x="38100" y="838200"/>
                </a:cubicBezTo>
                <a:cubicBezTo>
                  <a:pt x="39756" y="830750"/>
                  <a:pt x="51287" y="830386"/>
                  <a:pt x="57150" y="825500"/>
                </a:cubicBezTo>
                <a:cubicBezTo>
                  <a:pt x="104109" y="786367"/>
                  <a:pt x="37231" y="823673"/>
                  <a:pt x="127000" y="793750"/>
                </a:cubicBezTo>
                <a:lnTo>
                  <a:pt x="165100" y="781050"/>
                </a:lnTo>
                <a:cubicBezTo>
                  <a:pt x="184618" y="683462"/>
                  <a:pt x="140202" y="852354"/>
                  <a:pt x="273050" y="742950"/>
                </a:cubicBezTo>
                <a:cubicBezTo>
                  <a:pt x="294354" y="725406"/>
                  <a:pt x="267729" y="685409"/>
                  <a:pt x="279400" y="660400"/>
                </a:cubicBezTo>
                <a:cubicBezTo>
                  <a:pt x="285061" y="648269"/>
                  <a:pt x="306361" y="655126"/>
                  <a:pt x="317500" y="647700"/>
                </a:cubicBezTo>
                <a:lnTo>
                  <a:pt x="336550" y="635000"/>
                </a:lnTo>
                <a:cubicBezTo>
                  <a:pt x="345017" y="622300"/>
                  <a:pt x="357123" y="611380"/>
                  <a:pt x="361950" y="596900"/>
                </a:cubicBezTo>
                <a:cubicBezTo>
                  <a:pt x="364067" y="590550"/>
                  <a:pt x="364119" y="583077"/>
                  <a:pt x="368300" y="577850"/>
                </a:cubicBezTo>
                <a:cubicBezTo>
                  <a:pt x="373068" y="571891"/>
                  <a:pt x="381000" y="569383"/>
                  <a:pt x="387350" y="565150"/>
                </a:cubicBezTo>
                <a:cubicBezTo>
                  <a:pt x="410816" y="529951"/>
                  <a:pt x="386624" y="557792"/>
                  <a:pt x="419100" y="539750"/>
                </a:cubicBezTo>
                <a:cubicBezTo>
                  <a:pt x="432443" y="532337"/>
                  <a:pt x="457200" y="514350"/>
                  <a:pt x="457200" y="514350"/>
                </a:cubicBezTo>
                <a:cubicBezTo>
                  <a:pt x="459317" y="508000"/>
                  <a:pt x="460299" y="501151"/>
                  <a:pt x="463550" y="495300"/>
                </a:cubicBezTo>
                <a:cubicBezTo>
                  <a:pt x="470963" y="481957"/>
                  <a:pt x="484123" y="471680"/>
                  <a:pt x="488950" y="457200"/>
                </a:cubicBezTo>
                <a:cubicBezTo>
                  <a:pt x="504911" y="409317"/>
                  <a:pt x="483381" y="468339"/>
                  <a:pt x="508000" y="419100"/>
                </a:cubicBezTo>
                <a:cubicBezTo>
                  <a:pt x="510993" y="413113"/>
                  <a:pt x="510169" y="405277"/>
                  <a:pt x="514350" y="400050"/>
                </a:cubicBezTo>
                <a:cubicBezTo>
                  <a:pt x="519118" y="394091"/>
                  <a:pt x="527050" y="391583"/>
                  <a:pt x="533400" y="387350"/>
                </a:cubicBezTo>
                <a:cubicBezTo>
                  <a:pt x="535517" y="381000"/>
                  <a:pt x="535017" y="373033"/>
                  <a:pt x="539750" y="368300"/>
                </a:cubicBezTo>
                <a:cubicBezTo>
                  <a:pt x="544483" y="363567"/>
                  <a:pt x="552813" y="364943"/>
                  <a:pt x="558800" y="361950"/>
                </a:cubicBezTo>
                <a:cubicBezTo>
                  <a:pt x="608039" y="337331"/>
                  <a:pt x="549017" y="358861"/>
                  <a:pt x="596900" y="342900"/>
                </a:cubicBezTo>
                <a:cubicBezTo>
                  <a:pt x="609655" y="323768"/>
                  <a:pt x="612632" y="321008"/>
                  <a:pt x="622300" y="298450"/>
                </a:cubicBezTo>
                <a:cubicBezTo>
                  <a:pt x="624937" y="292298"/>
                  <a:pt x="626811" y="285836"/>
                  <a:pt x="628650" y="279400"/>
                </a:cubicBezTo>
                <a:cubicBezTo>
                  <a:pt x="631048" y="271009"/>
                  <a:pt x="630159" y="261262"/>
                  <a:pt x="635000" y="254000"/>
                </a:cubicBezTo>
                <a:cubicBezTo>
                  <a:pt x="642034" y="243449"/>
                  <a:pt x="662233" y="238572"/>
                  <a:pt x="673100" y="234950"/>
                </a:cubicBezTo>
                <a:cubicBezTo>
                  <a:pt x="679450" y="228600"/>
                  <a:pt x="685251" y="221649"/>
                  <a:pt x="692150" y="215900"/>
                </a:cubicBezTo>
                <a:cubicBezTo>
                  <a:pt x="698013" y="211014"/>
                  <a:pt x="707155" y="209672"/>
                  <a:pt x="711200" y="203200"/>
                </a:cubicBezTo>
                <a:cubicBezTo>
                  <a:pt x="718295" y="191848"/>
                  <a:pt x="716474" y="176239"/>
                  <a:pt x="723900" y="165100"/>
                </a:cubicBezTo>
                <a:cubicBezTo>
                  <a:pt x="728133" y="158750"/>
                  <a:pt x="733187" y="152876"/>
                  <a:pt x="736600" y="146050"/>
                </a:cubicBezTo>
                <a:cubicBezTo>
                  <a:pt x="742576" y="134098"/>
                  <a:pt x="742415" y="116222"/>
                  <a:pt x="755650" y="107950"/>
                </a:cubicBezTo>
                <a:cubicBezTo>
                  <a:pt x="780254" y="92573"/>
                  <a:pt x="819150" y="85725"/>
                  <a:pt x="838200" y="76200"/>
                </a:cubicBezTo>
                <a:close/>
              </a:path>
            </a:pathLst>
          </a:custGeom>
          <a:solidFill>
            <a:srgbClr val="34514F"/>
          </a:solidFill>
          <a:ln>
            <a:solidFill>
              <a:srgbClr val="314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08783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42DB2A-ADF0-4E9B-A4C7-5A10486EC0A1}"/>
              </a:ext>
            </a:extLst>
          </p:cNvPr>
          <p:cNvSpPr>
            <a:spLocks noGrp="1"/>
          </p:cNvSpPr>
          <p:nvPr>
            <p:ph type="title"/>
          </p:nvPr>
        </p:nvSpPr>
        <p:spPr>
          <a:xfrm>
            <a:off x="677334" y="314178"/>
            <a:ext cx="8596668" cy="1320800"/>
          </a:xfrm>
        </p:spPr>
        <p:txBody>
          <a:bodyPr>
            <a:normAutofit/>
          </a:bodyPr>
          <a:lstStyle/>
          <a:p>
            <a:r>
              <a:rPr kumimoji="1" lang="ja-JP" altLang="en-US" dirty="0"/>
              <a:t>宿泊地</a:t>
            </a:r>
            <a:br>
              <a:rPr kumimoji="1" lang="en-US" altLang="ja-JP" dirty="0"/>
            </a:br>
            <a:r>
              <a:rPr kumimoji="1" lang="ja-JP" altLang="en-US" dirty="0"/>
              <a:t>　＜竹林院群芳園＞</a:t>
            </a:r>
            <a:r>
              <a:rPr kumimoji="1" lang="en-US" altLang="ja-JP" sz="1400" dirty="0"/>
              <a:t>(</a:t>
            </a:r>
            <a:r>
              <a:rPr kumimoji="1" lang="ja-JP" altLang="en-US" sz="1400" dirty="0"/>
              <a:t>ちくり</a:t>
            </a:r>
            <a:r>
              <a:rPr kumimoji="1" lang="ja-JP" altLang="en-US" sz="1400" dirty="0" err="1"/>
              <a:t>ん</a:t>
            </a:r>
            <a:r>
              <a:rPr kumimoji="1" lang="ja-JP" altLang="en-US" sz="1400" dirty="0"/>
              <a:t>いんぐんぽうえん</a:t>
            </a:r>
            <a:r>
              <a:rPr kumimoji="1" lang="en-US" altLang="ja-JP" sz="1400" dirty="0"/>
              <a:t>)</a:t>
            </a:r>
            <a:endParaRPr kumimoji="1" lang="ja-JP" altLang="en-US" dirty="0"/>
          </a:p>
        </p:txBody>
      </p:sp>
      <p:pic>
        <p:nvPicPr>
          <p:cNvPr id="6" name="コンテンツ プレースホルダー 5">
            <a:extLst>
              <a:ext uri="{FF2B5EF4-FFF2-40B4-BE49-F238E27FC236}">
                <a16:creationId xmlns:a16="http://schemas.microsoft.com/office/drawing/2014/main" id="{91922338-9320-4EFB-B0B1-139FDDC9789B}"/>
              </a:ext>
            </a:extLst>
          </p:cNvPr>
          <p:cNvPicPr>
            <a:picLocks noGrp="1" noChangeAspect="1"/>
          </p:cNvPicPr>
          <p:nvPr>
            <p:ph sz="half" idx="1"/>
          </p:nvPr>
        </p:nvPicPr>
        <p:blipFill>
          <a:blip r:embed="rId3"/>
          <a:stretch>
            <a:fillRect/>
          </a:stretch>
        </p:blipFill>
        <p:spPr>
          <a:xfrm>
            <a:off x="1555591" y="1634978"/>
            <a:ext cx="6840153" cy="5130113"/>
          </a:xfrm>
        </p:spPr>
      </p:pic>
    </p:spTree>
    <p:extLst>
      <p:ext uri="{BB962C8B-B14F-4D97-AF65-F5344CB8AC3E}">
        <p14:creationId xmlns:p14="http://schemas.microsoft.com/office/powerpoint/2010/main" val="2206751520"/>
      </p:ext>
    </p:ext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A08D6EE-FFD0-4117-A67A-F611B657B8D7}"/>
              </a:ext>
            </a:extLst>
          </p:cNvPr>
          <p:cNvPicPr>
            <a:picLocks noChangeAspect="1"/>
          </p:cNvPicPr>
          <p:nvPr/>
        </p:nvPicPr>
        <p:blipFill>
          <a:blip r:embed="rId3"/>
          <a:stretch>
            <a:fillRect/>
          </a:stretch>
        </p:blipFill>
        <p:spPr>
          <a:xfrm>
            <a:off x="8352366" y="4020012"/>
            <a:ext cx="3276600" cy="2457450"/>
          </a:xfrm>
          <a:prstGeom prst="rect">
            <a:avLst/>
          </a:prstGeom>
        </p:spPr>
      </p:pic>
      <p:sp>
        <p:nvSpPr>
          <p:cNvPr id="2" name="タイトル 1">
            <a:extLst>
              <a:ext uri="{FF2B5EF4-FFF2-40B4-BE49-F238E27FC236}">
                <a16:creationId xmlns:a16="http://schemas.microsoft.com/office/drawing/2014/main" id="{B34C717D-3AC7-4134-B79B-A5EC011A2FA1}"/>
              </a:ext>
            </a:extLst>
          </p:cNvPr>
          <p:cNvSpPr>
            <a:spLocks noGrp="1"/>
          </p:cNvSpPr>
          <p:nvPr>
            <p:ph type="title"/>
          </p:nvPr>
        </p:nvSpPr>
        <p:spPr/>
        <p:txBody>
          <a:bodyPr/>
          <a:lstStyle/>
          <a:p>
            <a:r>
              <a:rPr kumimoji="1" lang="ja-JP" altLang="en-US" dirty="0"/>
              <a:t>竹林院群芳園</a:t>
            </a:r>
          </a:p>
        </p:txBody>
      </p:sp>
      <p:sp>
        <p:nvSpPr>
          <p:cNvPr id="3" name="コンテンツ プレースホルダー 2">
            <a:extLst>
              <a:ext uri="{FF2B5EF4-FFF2-40B4-BE49-F238E27FC236}">
                <a16:creationId xmlns:a16="http://schemas.microsoft.com/office/drawing/2014/main" id="{3B7E1189-0DC0-4295-84EC-6C62722C5908}"/>
              </a:ext>
            </a:extLst>
          </p:cNvPr>
          <p:cNvSpPr>
            <a:spLocks noGrp="1"/>
          </p:cNvSpPr>
          <p:nvPr>
            <p:ph sz="half" idx="1"/>
          </p:nvPr>
        </p:nvSpPr>
        <p:spPr>
          <a:xfrm>
            <a:off x="677334" y="1709737"/>
            <a:ext cx="4184035" cy="3682070"/>
          </a:xfrm>
        </p:spPr>
        <p:txBody>
          <a:bodyPr>
            <a:normAutofit/>
          </a:bodyPr>
          <a:lstStyle/>
          <a:p>
            <a:r>
              <a:rPr lang="ja-JP" altLang="en-US" sz="2400" dirty="0"/>
              <a:t>一万坪の敷地の中に大和三庭園の一つ「群芳園」を有した静寂と名園の宿。</a:t>
            </a:r>
            <a:endParaRPr lang="en-US" altLang="ja-JP" sz="2400" dirty="0"/>
          </a:p>
          <a:p>
            <a:endParaRPr kumimoji="1" lang="en-US" altLang="ja-JP" sz="2400" dirty="0"/>
          </a:p>
          <a:p>
            <a:r>
              <a:rPr lang="ja-JP" altLang="en-US" sz="2400" dirty="0"/>
              <a:t>豊臣秀吉、与謝野晶子はじめ、多くの文人墨客が訪れた、由緒正しい歴史の深い宿。</a:t>
            </a:r>
            <a:endParaRPr kumimoji="1" lang="ja-JP" altLang="en-US" sz="2400" dirty="0"/>
          </a:p>
        </p:txBody>
      </p:sp>
      <p:pic>
        <p:nvPicPr>
          <p:cNvPr id="6" name="コンテンツ プレースホルダー 5">
            <a:extLst>
              <a:ext uri="{FF2B5EF4-FFF2-40B4-BE49-F238E27FC236}">
                <a16:creationId xmlns:a16="http://schemas.microsoft.com/office/drawing/2014/main" id="{7B57F9BB-0A68-4DBB-AE65-18177B72DEF5}"/>
              </a:ext>
            </a:extLst>
          </p:cNvPr>
          <p:cNvPicPr>
            <a:picLocks noGrp="1" noChangeAspect="1"/>
          </p:cNvPicPr>
          <p:nvPr>
            <p:ph sz="half" idx="2"/>
          </p:nvPr>
        </p:nvPicPr>
        <p:blipFill>
          <a:blip r:embed="rId4"/>
          <a:stretch>
            <a:fillRect/>
          </a:stretch>
        </p:blipFill>
        <p:spPr>
          <a:xfrm>
            <a:off x="5132215" y="1510711"/>
            <a:ext cx="3740323" cy="2493548"/>
          </a:xfrm>
        </p:spPr>
      </p:pic>
    </p:spTree>
    <p:extLst>
      <p:ext uri="{BB962C8B-B14F-4D97-AF65-F5344CB8AC3E}">
        <p14:creationId xmlns:p14="http://schemas.microsoft.com/office/powerpoint/2010/main" val="1093570348"/>
      </p:ext>
    </p:extLst>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865079-F417-4D78-ACCC-90A6CE2D468C}"/>
              </a:ext>
            </a:extLst>
          </p:cNvPr>
          <p:cNvSpPr>
            <a:spLocks noGrp="1"/>
          </p:cNvSpPr>
          <p:nvPr>
            <p:ph type="title"/>
          </p:nvPr>
        </p:nvSpPr>
        <p:spPr/>
        <p:txBody>
          <a:bodyPr/>
          <a:lstStyle/>
          <a:p>
            <a:r>
              <a:rPr kumimoji="1" lang="ja-JP" altLang="en-US" dirty="0"/>
              <a:t>行程　二日目</a:t>
            </a:r>
          </a:p>
        </p:txBody>
      </p:sp>
      <p:sp>
        <p:nvSpPr>
          <p:cNvPr id="3" name="コンテンツ プレースホルダー 2">
            <a:extLst>
              <a:ext uri="{FF2B5EF4-FFF2-40B4-BE49-F238E27FC236}">
                <a16:creationId xmlns:a16="http://schemas.microsoft.com/office/drawing/2014/main" id="{613CE6AC-669E-4B05-8896-BCDE1B26C34F}"/>
              </a:ext>
            </a:extLst>
          </p:cNvPr>
          <p:cNvSpPr>
            <a:spLocks noGrp="1"/>
          </p:cNvSpPr>
          <p:nvPr>
            <p:ph idx="1"/>
          </p:nvPr>
        </p:nvSpPr>
        <p:spPr>
          <a:xfrm>
            <a:off x="677334" y="2160590"/>
            <a:ext cx="8596668" cy="3986992"/>
          </a:xfrm>
        </p:spPr>
        <p:txBody>
          <a:bodyPr>
            <a:normAutofit/>
          </a:bodyPr>
          <a:lstStyle/>
          <a:p>
            <a:endParaRPr kumimoji="1" lang="en-US" altLang="ja-JP" sz="3200" dirty="0"/>
          </a:p>
          <a:p>
            <a:r>
              <a:rPr kumimoji="1" lang="ja-JP" altLang="en-US" sz="3200" dirty="0"/>
              <a:t>ナガシマリゾートを満喫</a:t>
            </a:r>
            <a:endParaRPr kumimoji="1" lang="en-US" altLang="ja-JP" sz="3200" dirty="0"/>
          </a:p>
          <a:p>
            <a:endParaRPr kumimoji="1" lang="en-US" altLang="ja-JP" sz="3200" dirty="0"/>
          </a:p>
          <a:p>
            <a:r>
              <a:rPr lang="ja-JP" altLang="en-US" sz="3200" dirty="0"/>
              <a:t>宿泊地：「花水木」</a:t>
            </a:r>
          </a:p>
          <a:p>
            <a:endParaRPr kumimoji="1" lang="en-US" altLang="ja-JP" sz="3200" dirty="0"/>
          </a:p>
        </p:txBody>
      </p:sp>
    </p:spTree>
    <p:extLst>
      <p:ext uri="{BB962C8B-B14F-4D97-AF65-F5344CB8AC3E}">
        <p14:creationId xmlns:p14="http://schemas.microsoft.com/office/powerpoint/2010/main" val="962059791"/>
      </p:ext>
    </p:ext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BE95D4-6BBA-4326-B816-3CDF804D7809}"/>
              </a:ext>
            </a:extLst>
          </p:cNvPr>
          <p:cNvPicPr>
            <a:picLocks noChangeAspect="1"/>
          </p:cNvPicPr>
          <p:nvPr/>
        </p:nvPicPr>
        <p:blipFill>
          <a:blip r:embed="rId3"/>
          <a:stretch>
            <a:fillRect/>
          </a:stretch>
        </p:blipFill>
        <p:spPr>
          <a:xfrm>
            <a:off x="935832" y="1340576"/>
            <a:ext cx="9379744" cy="5368444"/>
          </a:xfrm>
          <a:prstGeom prst="rect">
            <a:avLst/>
          </a:prstGeom>
        </p:spPr>
      </p:pic>
      <p:sp>
        <p:nvSpPr>
          <p:cNvPr id="6" name="タイトル 5">
            <a:extLst>
              <a:ext uri="{FF2B5EF4-FFF2-40B4-BE49-F238E27FC236}">
                <a16:creationId xmlns:a16="http://schemas.microsoft.com/office/drawing/2014/main" id="{EFAD431F-4B92-47F3-B677-E1EDCED090E2}"/>
              </a:ext>
            </a:extLst>
          </p:cNvPr>
          <p:cNvSpPr>
            <a:spLocks noGrp="1"/>
          </p:cNvSpPr>
          <p:nvPr>
            <p:ph type="title"/>
          </p:nvPr>
        </p:nvSpPr>
        <p:spPr/>
        <p:txBody>
          <a:bodyPr/>
          <a:lstStyle/>
          <a:p>
            <a:r>
              <a:rPr kumimoji="1" lang="ja-JP" altLang="en-US" dirty="0"/>
              <a:t>ナガシマリゾートへ</a:t>
            </a:r>
          </a:p>
        </p:txBody>
      </p:sp>
      <p:pic>
        <p:nvPicPr>
          <p:cNvPr id="7" name="図 6">
            <a:extLst>
              <a:ext uri="{FF2B5EF4-FFF2-40B4-BE49-F238E27FC236}">
                <a16:creationId xmlns:a16="http://schemas.microsoft.com/office/drawing/2014/main" id="{4CA827F3-2AFD-4E62-9F59-A94080D8C71D}"/>
              </a:ext>
            </a:extLst>
          </p:cNvPr>
          <p:cNvPicPr>
            <a:picLocks noChangeAspect="1"/>
          </p:cNvPicPr>
          <p:nvPr/>
        </p:nvPicPr>
        <p:blipFill>
          <a:blip r:embed="rId4"/>
          <a:stretch>
            <a:fillRect/>
          </a:stretch>
        </p:blipFill>
        <p:spPr>
          <a:xfrm>
            <a:off x="3198188" y="5517424"/>
            <a:ext cx="1259512" cy="839674"/>
          </a:xfrm>
          <a:prstGeom prst="rect">
            <a:avLst/>
          </a:prstGeom>
        </p:spPr>
      </p:pic>
    </p:spTree>
    <p:extLst>
      <p:ext uri="{BB962C8B-B14F-4D97-AF65-F5344CB8AC3E}">
        <p14:creationId xmlns:p14="http://schemas.microsoft.com/office/powerpoint/2010/main" val="37704736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000"/>
                                  </p:stCondLst>
                                  <p:childTnLst>
                                    <p:animMotion origin="layout" path="M 0.00026 -0.00139 L 0.00026 -0.00116 C 0.00065 -0.00833 0.00104 -0.01528 0.00143 -0.02222 C 0.00196 -0.02986 0.00209 -0.0375 0.00274 -0.04514 C 0.003 -0.04745 0.00365 -0.04977 0.00404 -0.05208 C 0.00456 -0.05509 0.00508 -0.0581 0.00534 -0.06134 C 0.00651 -0.07222 0.00586 -0.0794 0.00925 -0.08889 C 0.01016 -0.09167 0.01185 -0.09352 0.01315 -0.09583 C 0.01354 -0.09792 0.01406 -0.10023 0.01446 -0.10255 C 0.01537 -0.1088 0.01563 -0.11505 0.01706 -0.12106 C 0.02136 -0.14051 0.01745 -0.12477 0.02344 -0.14398 C 0.02435 -0.14699 0.025 -0.15023 0.02604 -0.15324 C 0.02761 -0.15787 0.03125 -0.1669 0.03125 -0.16667 C 0.0336 -0.17963 0.03112 -0.16829 0.03516 -0.18079 C 0.03607 -0.1838 0.03659 -0.18704 0.03763 -0.19005 C 0.0388 -0.19259 0.0405 -0.19421 0.04154 -0.19676 C 0.04753 -0.21157 0.04037 -0.20162 0.04805 -0.21065 C 0.04844 -0.21296 0.04896 -0.21528 0.04935 -0.21759 C 0.04987 -0.2206 0.04987 -0.22384 0.05065 -0.22662 C 0.05196 -0.23171 0.05443 -0.23565 0.05586 -0.24051 C 0.05664 -0.24352 0.05716 -0.24699 0.05834 -0.24977 C 0.05938 -0.25185 0.06094 -0.25278 0.06224 -0.25417 C 0.06315 -0.25741 0.06367 -0.26065 0.06485 -0.26343 C 0.06589 -0.2662 0.06784 -0.26759 0.06875 -0.27037 C 0.06966 -0.27315 0.06914 -0.27685 0.07005 -0.27963 C 0.07097 -0.28241 0.07253 -0.28426 0.07396 -0.28634 C 0.0767 -0.29074 0.07982 -0.29421 0.08295 -0.29792 C 0.0905 -0.31805 0.08594 -0.30787 0.09714 -0.32778 L 0.09714 -0.32755 C 0.10183 -0.33889 0.09896 -0.33588 0.10495 -0.33935 C 0.10834 -0.35764 0.10326 -0.33634 0.11016 -0.34861 C 0.11146 -0.35093 0.11146 -0.35509 0.11263 -0.35764 C 0.11406 -0.36065 0.11628 -0.36204 0.11784 -0.36458 C 0.11927 -0.36667 0.12031 -0.36944 0.12175 -0.37153 C 0.12344 -0.37407 0.12513 -0.37616 0.12696 -0.37847 C 0.12813 -0.37986 0.12956 -0.38125 0.13086 -0.38287 C 0.13216 -0.38495 0.13334 -0.38773 0.13464 -0.38981 C 0.13581 -0.39167 0.13737 -0.39259 0.13854 -0.39444 C 0.13998 -0.39653 0.14102 -0.3993 0.14245 -0.40139 C 0.14401 -0.40393 0.14597 -0.40579 0.14766 -0.40833 C 0.15638 -0.42153 0.14675 -0.40949 0.15534 -0.41968 C 0.1612 -0.43518 0.1543 -0.42014 0.16185 -0.42893 C 0.16341 -0.43079 0.16406 -0.43426 0.16576 -0.43588 C 0.1681 -0.43819 0.17084 -0.43889 0.17344 -0.44051 L 0.17735 -0.44282 C 0.17865 -0.44352 0.17995 -0.44398 0.18125 -0.44491 C 0.18295 -0.44653 0.18464 -0.44838 0.18646 -0.44954 C 0.18893 -0.45139 0.19154 -0.45278 0.19414 -0.45417 L 0.19805 -0.45648 L 0.20196 -0.4588 L 0.20573 -0.46111 C 0.21315 -0.47083 0.20899 -0.46667 0.21875 -0.47268 L 0.21875 -0.47245 C 0.22005 -0.47407 0.22123 -0.47616 0.22266 -0.47708 C 0.22813 -0.48148 0.23021 -0.48148 0.23555 -0.48403 C 0.23828 -0.48542 0.24167 -0.48819 0.24453 -0.48866 C 0.25274 -0.49005 0.26094 -0.49028 0.26914 -0.49097 C 0.28229 -0.49676 0.27253 -0.49329 0.29896 -0.49329 " pathEditMode="relative" rAng="0" ptsTypes="AAAAAAAAAAAAAAAAAAAAAAAAAAAAAAAAAAAAAAAAAAAAAAAAAAAAAAAAAA">
                                      <p:cBhvr>
                                        <p:cTn id="6" dur="1500" fill="hold"/>
                                        <p:tgtEl>
                                          <p:spTgt spid="7"/>
                                        </p:tgtEl>
                                        <p:attrNameLst>
                                          <p:attrName>ppt_x</p:attrName>
                                          <p:attrName>ppt_y</p:attrName>
                                        </p:attrNameLst>
                                      </p:cBhvr>
                                      <p:rCtr x="14935" y="-2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BF070-368F-4D59-939D-240979E16920}"/>
              </a:ext>
            </a:extLst>
          </p:cNvPr>
          <p:cNvSpPr>
            <a:spLocks noGrp="1"/>
          </p:cNvSpPr>
          <p:nvPr>
            <p:ph type="title"/>
          </p:nvPr>
        </p:nvSpPr>
        <p:spPr>
          <a:xfrm>
            <a:off x="677334" y="180975"/>
            <a:ext cx="8596668" cy="1320800"/>
          </a:xfrm>
        </p:spPr>
        <p:txBody>
          <a:bodyPr/>
          <a:lstStyle/>
          <a:p>
            <a:r>
              <a:rPr kumimoji="1" lang="ja-JP" altLang="en-US" dirty="0"/>
              <a:t>ナガシマリゾート</a:t>
            </a:r>
          </a:p>
        </p:txBody>
      </p:sp>
      <p:sp>
        <p:nvSpPr>
          <p:cNvPr id="4" name="コンテンツ プレースホルダー 3">
            <a:extLst>
              <a:ext uri="{FF2B5EF4-FFF2-40B4-BE49-F238E27FC236}">
                <a16:creationId xmlns:a16="http://schemas.microsoft.com/office/drawing/2014/main" id="{17655D12-0BDD-491B-B8EE-52FBC619C497}"/>
              </a:ext>
            </a:extLst>
          </p:cNvPr>
          <p:cNvSpPr>
            <a:spLocks noGrp="1"/>
          </p:cNvSpPr>
          <p:nvPr>
            <p:ph sz="half" idx="1"/>
          </p:nvPr>
        </p:nvSpPr>
        <p:spPr>
          <a:xfrm>
            <a:off x="677334" y="1045701"/>
            <a:ext cx="4184035" cy="5197936"/>
          </a:xfrm>
        </p:spPr>
        <p:txBody>
          <a:bodyPr>
            <a:normAutofit/>
          </a:bodyPr>
          <a:lstStyle/>
          <a:p>
            <a:r>
              <a:rPr kumimoji="1" lang="ja-JP" altLang="en-US" dirty="0"/>
              <a:t>ナガシマスパーランド</a:t>
            </a:r>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ja-JP" altLang="en-US" dirty="0"/>
              <a:t>アンパンマンミュージアム</a:t>
            </a:r>
            <a:endParaRPr kumimoji="1" lang="en-US" altLang="ja-JP" dirty="0"/>
          </a:p>
          <a:p>
            <a:endParaRPr kumimoji="1" lang="ja-JP" altLang="en-US" dirty="0"/>
          </a:p>
        </p:txBody>
      </p:sp>
      <p:sp>
        <p:nvSpPr>
          <p:cNvPr id="5" name="コンテンツ プレースホルダー 4">
            <a:extLst>
              <a:ext uri="{FF2B5EF4-FFF2-40B4-BE49-F238E27FC236}">
                <a16:creationId xmlns:a16="http://schemas.microsoft.com/office/drawing/2014/main" id="{540460AE-599D-41F5-AC7B-F740639708EF}"/>
              </a:ext>
            </a:extLst>
          </p:cNvPr>
          <p:cNvSpPr>
            <a:spLocks noGrp="1"/>
          </p:cNvSpPr>
          <p:nvPr>
            <p:ph sz="half" idx="2"/>
          </p:nvPr>
        </p:nvSpPr>
        <p:spPr>
          <a:xfrm>
            <a:off x="5089968" y="1045701"/>
            <a:ext cx="4184034" cy="5812299"/>
          </a:xfrm>
        </p:spPr>
        <p:txBody>
          <a:bodyPr>
            <a:normAutofit/>
          </a:bodyPr>
          <a:lstStyle/>
          <a:p>
            <a:r>
              <a:rPr kumimoji="1" lang="ja-JP" altLang="en-US" dirty="0"/>
              <a:t>三井アウトレットパーク</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r>
              <a:rPr kumimoji="1" lang="ja-JP" altLang="en-US" dirty="0"/>
              <a:t>などなど</a:t>
            </a:r>
            <a:r>
              <a:rPr kumimoji="1" lang="ja-JP" altLang="en-US" dirty="0" err="1"/>
              <a:t>、、、</a:t>
            </a:r>
            <a:endParaRPr kumimoji="1" lang="en-US" altLang="ja-JP" dirty="0"/>
          </a:p>
          <a:p>
            <a:endParaRPr kumimoji="1" lang="ja-JP" altLang="en-US" dirty="0"/>
          </a:p>
        </p:txBody>
      </p:sp>
      <p:pic>
        <p:nvPicPr>
          <p:cNvPr id="7" name="図 6">
            <a:extLst>
              <a:ext uri="{FF2B5EF4-FFF2-40B4-BE49-F238E27FC236}">
                <a16:creationId xmlns:a16="http://schemas.microsoft.com/office/drawing/2014/main" id="{16FD8A80-E49D-411D-8772-B2D49DF1550E}"/>
              </a:ext>
            </a:extLst>
          </p:cNvPr>
          <p:cNvPicPr>
            <a:picLocks noChangeAspect="1"/>
          </p:cNvPicPr>
          <p:nvPr/>
        </p:nvPicPr>
        <p:blipFill>
          <a:blip r:embed="rId3"/>
          <a:stretch>
            <a:fillRect/>
          </a:stretch>
        </p:blipFill>
        <p:spPr>
          <a:xfrm>
            <a:off x="1385844" y="1501775"/>
            <a:ext cx="2600369" cy="2600369"/>
          </a:xfrm>
          <a:prstGeom prst="rect">
            <a:avLst/>
          </a:prstGeom>
        </p:spPr>
      </p:pic>
      <p:pic>
        <p:nvPicPr>
          <p:cNvPr id="9" name="図 8">
            <a:extLst>
              <a:ext uri="{FF2B5EF4-FFF2-40B4-BE49-F238E27FC236}">
                <a16:creationId xmlns:a16="http://schemas.microsoft.com/office/drawing/2014/main" id="{41E2FE4D-027E-41D0-891F-B5CD0DA595BA}"/>
              </a:ext>
            </a:extLst>
          </p:cNvPr>
          <p:cNvPicPr>
            <a:picLocks noChangeAspect="1"/>
          </p:cNvPicPr>
          <p:nvPr/>
        </p:nvPicPr>
        <p:blipFill>
          <a:blip r:embed="rId4"/>
          <a:stretch>
            <a:fillRect/>
          </a:stretch>
        </p:blipFill>
        <p:spPr>
          <a:xfrm>
            <a:off x="1360932" y="4607387"/>
            <a:ext cx="2250614" cy="2250614"/>
          </a:xfrm>
          <a:prstGeom prst="rect">
            <a:avLst/>
          </a:prstGeom>
        </p:spPr>
      </p:pic>
      <p:pic>
        <p:nvPicPr>
          <p:cNvPr id="11" name="図 10">
            <a:extLst>
              <a:ext uri="{FF2B5EF4-FFF2-40B4-BE49-F238E27FC236}">
                <a16:creationId xmlns:a16="http://schemas.microsoft.com/office/drawing/2014/main" id="{D5B334DC-4495-4B32-857D-46058B8D38D2}"/>
              </a:ext>
            </a:extLst>
          </p:cNvPr>
          <p:cNvPicPr>
            <a:picLocks noChangeAspect="1"/>
          </p:cNvPicPr>
          <p:nvPr/>
        </p:nvPicPr>
        <p:blipFill>
          <a:blip r:embed="rId5"/>
          <a:stretch>
            <a:fillRect/>
          </a:stretch>
        </p:blipFill>
        <p:spPr>
          <a:xfrm>
            <a:off x="5657985" y="1501775"/>
            <a:ext cx="3048000" cy="3048000"/>
          </a:xfrm>
          <a:prstGeom prst="rect">
            <a:avLst/>
          </a:prstGeom>
        </p:spPr>
      </p:pic>
    </p:spTree>
    <p:extLst>
      <p:ext uri="{BB962C8B-B14F-4D97-AF65-F5344CB8AC3E}">
        <p14:creationId xmlns:p14="http://schemas.microsoft.com/office/powerpoint/2010/main" val="41193491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3F8F55-C91E-4E60-9B03-664907E2BF73}"/>
              </a:ext>
            </a:extLst>
          </p:cNvPr>
          <p:cNvSpPr txBox="1"/>
          <p:nvPr/>
        </p:nvSpPr>
        <p:spPr>
          <a:xfrm>
            <a:off x="0" y="2367171"/>
            <a:ext cx="10438228" cy="2123658"/>
          </a:xfrm>
          <a:prstGeom prst="rect">
            <a:avLst/>
          </a:prstGeom>
          <a:noFill/>
        </p:spPr>
        <p:txBody>
          <a:bodyPr wrap="square" rtlCol="0" anchor="ctr">
            <a:spAutoFit/>
          </a:bodyPr>
          <a:lstStyle/>
          <a:p>
            <a:pPr algn="ctr"/>
            <a:r>
              <a:rPr kumimoji="1" lang="ja-JP" alt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古都とリゾートを巡る</a:t>
            </a:r>
            <a:endParaRPr kumimoji="1" lang="en-US" altLang="ja-JP"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kumimoji="1" lang="ja-JP" alt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豪華絢爛・光輝く秋の旅</a:t>
            </a:r>
          </a:p>
        </p:txBody>
      </p:sp>
    </p:spTree>
    <p:extLst>
      <p:ext uri="{BB962C8B-B14F-4D97-AF65-F5344CB8AC3E}">
        <p14:creationId xmlns:p14="http://schemas.microsoft.com/office/powerpoint/2010/main" val="33121984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3F8F55-C91E-4E60-9B03-664907E2BF73}"/>
              </a:ext>
            </a:extLst>
          </p:cNvPr>
          <p:cNvSpPr txBox="1"/>
          <p:nvPr/>
        </p:nvSpPr>
        <p:spPr>
          <a:xfrm>
            <a:off x="876886" y="3013502"/>
            <a:ext cx="10438228" cy="830997"/>
          </a:xfrm>
          <a:prstGeom prst="rect">
            <a:avLst/>
          </a:prstGeom>
          <a:noFill/>
        </p:spPr>
        <p:txBody>
          <a:bodyPr wrap="square" rtlCol="0" anchor="ctr">
            <a:spAutoFit/>
          </a:bodyPr>
          <a:lstStyle/>
          <a:p>
            <a:pPr algn="ctr"/>
            <a:r>
              <a:rPr kumimoji="1" lang="ja-JP" altLang="en-US" sz="4800" dirty="0"/>
              <a:t>ナガシマスパーランドといえば！</a:t>
            </a:r>
          </a:p>
        </p:txBody>
      </p:sp>
    </p:spTree>
    <p:extLst>
      <p:ext uri="{BB962C8B-B14F-4D97-AF65-F5344CB8AC3E}">
        <p14:creationId xmlns:p14="http://schemas.microsoft.com/office/powerpoint/2010/main" val="2638555049"/>
      </p:ext>
    </p:ext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5A910116-4271-45EA-B9C8-3F6EA8A05AC2}"/>
              </a:ext>
            </a:extLst>
          </p:cNvPr>
          <p:cNvGrpSpPr/>
          <p:nvPr/>
        </p:nvGrpSpPr>
        <p:grpSpPr>
          <a:xfrm>
            <a:off x="0" y="1510173"/>
            <a:ext cx="12192000" cy="4356338"/>
            <a:chOff x="0" y="1510173"/>
            <a:chExt cx="12192000" cy="4356338"/>
          </a:xfrm>
        </p:grpSpPr>
        <p:pic>
          <p:nvPicPr>
            <p:cNvPr id="3" name="図 2">
              <a:extLst>
                <a:ext uri="{FF2B5EF4-FFF2-40B4-BE49-F238E27FC236}">
                  <a16:creationId xmlns:a16="http://schemas.microsoft.com/office/drawing/2014/main" id="{4A82910B-DF8A-4C05-95D4-9E8A980C3FD7}"/>
                </a:ext>
              </a:extLst>
            </p:cNvPr>
            <p:cNvPicPr>
              <a:picLocks noChangeAspect="1"/>
            </p:cNvPicPr>
            <p:nvPr/>
          </p:nvPicPr>
          <p:blipFill rotWithShape="1">
            <a:blip r:embed="rId3"/>
            <a:srcRect l="-166" t="15449" r="1"/>
            <a:stretch/>
          </p:blipFill>
          <p:spPr>
            <a:xfrm>
              <a:off x="0" y="1510173"/>
              <a:ext cx="12190880" cy="4304839"/>
            </a:xfrm>
            <a:prstGeom prst="rect">
              <a:avLst/>
            </a:prstGeom>
          </p:spPr>
        </p:pic>
        <p:pic>
          <p:nvPicPr>
            <p:cNvPr id="5" name="図 4">
              <a:extLst>
                <a:ext uri="{FF2B5EF4-FFF2-40B4-BE49-F238E27FC236}">
                  <a16:creationId xmlns:a16="http://schemas.microsoft.com/office/drawing/2014/main" id="{C5B0DE0C-59DF-4B35-8B87-5779F49B96D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43315" t="15449" r="1"/>
            <a:stretch/>
          </p:blipFill>
          <p:spPr>
            <a:xfrm>
              <a:off x="5210550" y="1510173"/>
              <a:ext cx="6981450" cy="4356338"/>
            </a:xfrm>
            <a:prstGeom prst="rect">
              <a:avLst/>
            </a:prstGeom>
          </p:spPr>
        </p:pic>
      </p:grpSp>
    </p:spTree>
    <p:extLst>
      <p:ext uri="{BB962C8B-B14F-4D97-AF65-F5344CB8AC3E}">
        <p14:creationId xmlns:p14="http://schemas.microsoft.com/office/powerpoint/2010/main" val="10292848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EC57E5B-ABA1-45AD-8F92-BF09C8143838}"/>
              </a:ext>
            </a:extLst>
          </p:cNvPr>
          <p:cNvPicPr>
            <a:picLocks noChangeAspect="1"/>
          </p:cNvPicPr>
          <p:nvPr/>
        </p:nvPicPr>
        <p:blipFill rotWithShape="1">
          <a:blip r:embed="rId3"/>
          <a:srcRect l="577" t="15234" r="-1" b="14281"/>
          <a:stretch/>
        </p:blipFill>
        <p:spPr>
          <a:xfrm>
            <a:off x="0" y="1160103"/>
            <a:ext cx="12192000" cy="4537794"/>
          </a:xfrm>
          <a:prstGeom prst="rect">
            <a:avLst/>
          </a:prstGeom>
        </p:spPr>
      </p:pic>
    </p:spTree>
    <p:extLst>
      <p:ext uri="{BB962C8B-B14F-4D97-AF65-F5344CB8AC3E}">
        <p14:creationId xmlns:p14="http://schemas.microsoft.com/office/powerpoint/2010/main" val="3834056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FC3E97-5DBD-4870-9A92-69E705FD84B8}"/>
              </a:ext>
            </a:extLst>
          </p:cNvPr>
          <p:cNvPicPr>
            <a:picLocks noChangeAspect="1"/>
          </p:cNvPicPr>
          <p:nvPr/>
        </p:nvPicPr>
        <p:blipFill>
          <a:blip r:embed="rId3"/>
          <a:stretch>
            <a:fillRect/>
          </a:stretch>
        </p:blipFill>
        <p:spPr>
          <a:xfrm>
            <a:off x="0" y="643128"/>
            <a:ext cx="12192000" cy="5571744"/>
          </a:xfrm>
          <a:prstGeom prst="rect">
            <a:avLst/>
          </a:prstGeom>
        </p:spPr>
      </p:pic>
    </p:spTree>
    <p:extLst>
      <p:ext uri="{BB962C8B-B14F-4D97-AF65-F5344CB8AC3E}">
        <p14:creationId xmlns:p14="http://schemas.microsoft.com/office/powerpoint/2010/main" val="2401921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860EEE-C7DC-4FE3-88E9-6F9D586A9D89}"/>
              </a:ext>
            </a:extLst>
          </p:cNvPr>
          <p:cNvSpPr>
            <a:spLocks noGrp="1"/>
          </p:cNvSpPr>
          <p:nvPr>
            <p:ph type="title"/>
          </p:nvPr>
        </p:nvSpPr>
        <p:spPr/>
        <p:txBody>
          <a:bodyPr/>
          <a:lstStyle/>
          <a:p>
            <a:r>
              <a:rPr kumimoji="1" lang="ja-JP" altLang="en-US" dirty="0"/>
              <a:t>ハイブリッドコースター</a:t>
            </a:r>
            <a:br>
              <a:rPr kumimoji="1" lang="en-US" altLang="ja-JP" dirty="0"/>
            </a:br>
            <a:r>
              <a:rPr kumimoji="1" lang="ja-JP" altLang="en-US" dirty="0"/>
              <a:t>　　＜白鯨＞</a:t>
            </a:r>
          </a:p>
        </p:txBody>
      </p:sp>
      <p:sp>
        <p:nvSpPr>
          <p:cNvPr id="4" name="コンテンツ プレースホルダー 3">
            <a:extLst>
              <a:ext uri="{FF2B5EF4-FFF2-40B4-BE49-F238E27FC236}">
                <a16:creationId xmlns:a16="http://schemas.microsoft.com/office/drawing/2014/main" id="{1479CC6D-A626-4547-92B0-8C6A29607448}"/>
              </a:ext>
            </a:extLst>
          </p:cNvPr>
          <p:cNvSpPr>
            <a:spLocks noGrp="1"/>
          </p:cNvSpPr>
          <p:nvPr>
            <p:ph sz="half" idx="1"/>
          </p:nvPr>
        </p:nvSpPr>
        <p:spPr/>
        <p:txBody>
          <a:bodyPr/>
          <a:lstStyle/>
          <a:p>
            <a:r>
              <a:rPr lang="en-US" altLang="ja-JP" sz="2400" dirty="0"/>
              <a:t>2019</a:t>
            </a:r>
            <a:r>
              <a:rPr lang="ja-JP" altLang="en-US" sz="2400" dirty="0"/>
              <a:t>年</a:t>
            </a:r>
            <a:r>
              <a:rPr lang="en-US" altLang="ja-JP" sz="2400" dirty="0"/>
              <a:t>3</a:t>
            </a:r>
            <a:r>
              <a:rPr lang="ja-JP" altLang="en-US" sz="2400" dirty="0"/>
              <a:t>月</a:t>
            </a:r>
            <a:r>
              <a:rPr lang="en-US" altLang="ja-JP" sz="2400" dirty="0"/>
              <a:t>28</a:t>
            </a:r>
            <a:r>
              <a:rPr lang="ja-JP" altLang="en-US" sz="2400" dirty="0"/>
              <a:t>日開業</a:t>
            </a:r>
            <a:endParaRPr lang="en-US" altLang="ja-JP" sz="2400" dirty="0"/>
          </a:p>
          <a:p>
            <a:endParaRPr lang="en-US" altLang="ja-JP" sz="2400" dirty="0"/>
          </a:p>
          <a:p>
            <a:r>
              <a:rPr lang="ja-JP" altLang="en-US" sz="2400" dirty="0"/>
              <a:t>木材と鋼鉄（スチール）を組み合わせたアジア初、世界</a:t>
            </a:r>
            <a:r>
              <a:rPr lang="en-US" altLang="ja-JP" sz="2400" dirty="0"/>
              <a:t>2</a:t>
            </a:r>
            <a:r>
              <a:rPr lang="ja-JP" altLang="en-US" sz="2400" dirty="0"/>
              <a:t>位の規模の「ハイブリッドコースター」</a:t>
            </a:r>
            <a:endParaRPr lang="en-US" altLang="ja-JP" sz="2400" dirty="0"/>
          </a:p>
          <a:p>
            <a:endParaRPr lang="en-US" altLang="ja-JP" sz="2400" dirty="0"/>
          </a:p>
          <a:p>
            <a:r>
              <a:rPr lang="ja-JP" altLang="en-US" sz="2400" dirty="0"/>
              <a:t>開業時には大行列となった。</a:t>
            </a:r>
            <a:endParaRPr lang="en-US" altLang="ja-JP" sz="2400" dirty="0"/>
          </a:p>
          <a:p>
            <a:endParaRPr kumimoji="1" lang="ja-JP" altLang="en-US" dirty="0"/>
          </a:p>
        </p:txBody>
      </p:sp>
      <p:pic>
        <p:nvPicPr>
          <p:cNvPr id="7" name="コンテンツ プレースホルダー 6">
            <a:extLst>
              <a:ext uri="{FF2B5EF4-FFF2-40B4-BE49-F238E27FC236}">
                <a16:creationId xmlns:a16="http://schemas.microsoft.com/office/drawing/2014/main" id="{ADC0182D-2595-489E-B162-60909DFC2899}"/>
              </a:ext>
            </a:extLst>
          </p:cNvPr>
          <p:cNvPicPr>
            <a:picLocks noGrp="1" noChangeAspect="1"/>
          </p:cNvPicPr>
          <p:nvPr>
            <p:ph sz="half" idx="2"/>
          </p:nvPr>
        </p:nvPicPr>
        <p:blipFill>
          <a:blip r:embed="rId3"/>
          <a:stretch>
            <a:fillRect/>
          </a:stretch>
        </p:blipFill>
        <p:spPr>
          <a:xfrm>
            <a:off x="5089351" y="2160589"/>
            <a:ext cx="5331655" cy="3998400"/>
          </a:xfrm>
        </p:spPr>
      </p:pic>
    </p:spTree>
    <p:extLst>
      <p:ext uri="{BB962C8B-B14F-4D97-AF65-F5344CB8AC3E}">
        <p14:creationId xmlns:p14="http://schemas.microsoft.com/office/powerpoint/2010/main" val="3528395241"/>
      </p:ext>
    </p:extLst>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a:extLst>
              <a:ext uri="{FF2B5EF4-FFF2-40B4-BE49-F238E27FC236}">
                <a16:creationId xmlns:a16="http://schemas.microsoft.com/office/drawing/2014/main" id="{9623733E-4DC0-4BE5-BEDC-A45A4C3D1293}"/>
              </a:ext>
            </a:extLst>
          </p:cNvPr>
          <p:cNvSpPr>
            <a:spLocks noGrp="1"/>
          </p:cNvSpPr>
          <p:nvPr>
            <p:ph type="title"/>
          </p:nvPr>
        </p:nvSpPr>
        <p:spPr/>
        <p:txBody>
          <a:bodyPr/>
          <a:lstStyle/>
          <a:p>
            <a:r>
              <a:rPr kumimoji="1" lang="ja-JP" altLang="en-US" dirty="0"/>
              <a:t>スチールドラゴン</a:t>
            </a:r>
            <a:r>
              <a:rPr kumimoji="1" lang="en-US" altLang="ja-JP" dirty="0"/>
              <a:t>2000</a:t>
            </a:r>
            <a:endParaRPr kumimoji="1" lang="ja-JP" altLang="en-US" dirty="0"/>
          </a:p>
        </p:txBody>
      </p:sp>
      <p:sp>
        <p:nvSpPr>
          <p:cNvPr id="18" name="コンテンツ プレースホルダー 17">
            <a:extLst>
              <a:ext uri="{FF2B5EF4-FFF2-40B4-BE49-F238E27FC236}">
                <a16:creationId xmlns:a16="http://schemas.microsoft.com/office/drawing/2014/main" id="{18CDB0F8-F1CD-4525-AC89-BAB9E5BB13FC}"/>
              </a:ext>
            </a:extLst>
          </p:cNvPr>
          <p:cNvSpPr>
            <a:spLocks noGrp="1"/>
          </p:cNvSpPr>
          <p:nvPr>
            <p:ph sz="half" idx="1"/>
          </p:nvPr>
        </p:nvSpPr>
        <p:spPr/>
        <p:txBody>
          <a:bodyPr/>
          <a:lstStyle/>
          <a:p>
            <a:pPr>
              <a:lnSpc>
                <a:spcPct val="150000"/>
              </a:lnSpc>
            </a:pPr>
            <a:r>
              <a:rPr lang="ja-JP" altLang="en-US" dirty="0">
                <a:latin typeface="+mn-ea"/>
              </a:rPr>
              <a:t>コース全長</a:t>
            </a:r>
            <a:r>
              <a:rPr lang="en-US" altLang="ja-JP" dirty="0">
                <a:latin typeface="+mn-ea"/>
              </a:rPr>
              <a:t>2,479m</a:t>
            </a:r>
            <a:br>
              <a:rPr lang="en-US" altLang="ja-JP" dirty="0">
                <a:latin typeface="+mn-ea"/>
              </a:rPr>
            </a:br>
            <a:r>
              <a:rPr lang="ja-JP" altLang="en-US" dirty="0">
                <a:latin typeface="+mn-ea"/>
              </a:rPr>
              <a:t>（現在：世界</a:t>
            </a:r>
            <a:r>
              <a:rPr lang="en-US" altLang="ja-JP" dirty="0">
                <a:latin typeface="+mn-ea"/>
              </a:rPr>
              <a:t>1</a:t>
            </a:r>
            <a:r>
              <a:rPr lang="ja-JP" altLang="en-US" dirty="0">
                <a:latin typeface="+mn-ea"/>
              </a:rPr>
              <a:t>位）</a:t>
            </a:r>
            <a:endParaRPr lang="en-US" altLang="ja-JP" dirty="0">
              <a:latin typeface="+mn-ea"/>
            </a:endParaRPr>
          </a:p>
          <a:p>
            <a:pPr>
              <a:lnSpc>
                <a:spcPct val="150000"/>
              </a:lnSpc>
            </a:pPr>
            <a:r>
              <a:rPr lang="ja-JP" altLang="en-US" dirty="0">
                <a:latin typeface="+mn-ea"/>
              </a:rPr>
              <a:t>最高部高さ</a:t>
            </a:r>
            <a:r>
              <a:rPr lang="en-US" altLang="ja-JP" dirty="0">
                <a:latin typeface="+mn-ea"/>
              </a:rPr>
              <a:t>97m</a:t>
            </a:r>
            <a:br>
              <a:rPr lang="en-US" altLang="ja-JP" dirty="0">
                <a:latin typeface="+mn-ea"/>
              </a:rPr>
            </a:br>
            <a:r>
              <a:rPr lang="ja-JP" altLang="en-US" dirty="0">
                <a:latin typeface="+mn-ea"/>
              </a:rPr>
              <a:t>（現在：日本</a:t>
            </a:r>
            <a:r>
              <a:rPr lang="en-US" altLang="ja-JP" dirty="0">
                <a:latin typeface="+mn-ea"/>
              </a:rPr>
              <a:t>1</a:t>
            </a:r>
            <a:r>
              <a:rPr lang="ja-JP" altLang="en-US" dirty="0">
                <a:latin typeface="+mn-ea"/>
              </a:rPr>
              <a:t>位）</a:t>
            </a:r>
            <a:endParaRPr lang="en-US" altLang="ja-JP" dirty="0">
              <a:latin typeface="+mn-ea"/>
            </a:endParaRPr>
          </a:p>
          <a:p>
            <a:pPr>
              <a:lnSpc>
                <a:spcPct val="150000"/>
              </a:lnSpc>
            </a:pPr>
            <a:r>
              <a:rPr lang="ja-JP" altLang="en-US" dirty="0">
                <a:latin typeface="+mn-ea"/>
              </a:rPr>
              <a:t>最大落差</a:t>
            </a:r>
            <a:r>
              <a:rPr lang="en-US" altLang="zh-TW" dirty="0">
                <a:latin typeface="+mn-ea"/>
              </a:rPr>
              <a:t>93.5m</a:t>
            </a:r>
            <a:br>
              <a:rPr lang="en-US" altLang="zh-TW" dirty="0">
                <a:latin typeface="+mn-ea"/>
              </a:rPr>
            </a:br>
            <a:r>
              <a:rPr lang="ja-JP" altLang="en-US" dirty="0">
                <a:latin typeface="+mn-ea"/>
              </a:rPr>
              <a:t>（現在：日本</a:t>
            </a:r>
            <a:r>
              <a:rPr lang="en-US" altLang="ja-JP" dirty="0">
                <a:latin typeface="+mn-ea"/>
              </a:rPr>
              <a:t>1</a:t>
            </a:r>
            <a:r>
              <a:rPr lang="ja-JP" altLang="en-US" dirty="0">
                <a:latin typeface="+mn-ea"/>
              </a:rPr>
              <a:t>位）</a:t>
            </a:r>
            <a:endParaRPr lang="en-US" altLang="ja-JP" dirty="0">
              <a:latin typeface="+mn-ea"/>
            </a:endParaRPr>
          </a:p>
          <a:p>
            <a:pPr>
              <a:lnSpc>
                <a:spcPct val="150000"/>
              </a:lnSpc>
            </a:pPr>
            <a:r>
              <a:rPr lang="zh-TW" altLang="en-US" dirty="0">
                <a:solidFill>
                  <a:srgbClr val="262626"/>
                </a:solidFill>
                <a:latin typeface="meiryo" panose="020B0604030504040204" pitchFamily="50" charset="-128"/>
                <a:ea typeface="meiryo" panose="020B0604030504040204" pitchFamily="50" charset="-128"/>
              </a:rPr>
              <a:t>最高速度</a:t>
            </a:r>
            <a:r>
              <a:rPr lang="en-US" altLang="zh-TW" dirty="0">
                <a:solidFill>
                  <a:srgbClr val="262626"/>
                </a:solidFill>
                <a:latin typeface="meiryo" panose="020B0604030504040204" pitchFamily="50" charset="-128"/>
                <a:ea typeface="meiryo" panose="020B0604030504040204" pitchFamily="50" charset="-128"/>
              </a:rPr>
              <a:t>153km/h</a:t>
            </a:r>
            <a:br>
              <a:rPr lang="en-US" altLang="zh-TW" dirty="0">
                <a:solidFill>
                  <a:srgbClr val="262626"/>
                </a:solidFill>
                <a:latin typeface="meiryo" panose="020B0604030504040204" pitchFamily="50" charset="-128"/>
                <a:ea typeface="meiryo" panose="020B0604030504040204" pitchFamily="50" charset="-128"/>
              </a:rPr>
            </a:br>
            <a:r>
              <a:rPr lang="zh-TW" altLang="en-US" dirty="0">
                <a:solidFill>
                  <a:srgbClr val="262626"/>
                </a:solidFill>
                <a:latin typeface="meiryo" panose="020B0604030504040204" pitchFamily="50" charset="-128"/>
                <a:ea typeface="meiryo" panose="020B0604030504040204" pitchFamily="50" charset="-128"/>
              </a:rPr>
              <a:t>（現在：日本</a:t>
            </a:r>
            <a:r>
              <a:rPr lang="en-US" altLang="zh-TW" dirty="0">
                <a:solidFill>
                  <a:srgbClr val="262626"/>
                </a:solidFill>
                <a:latin typeface="meiryo" panose="020B0604030504040204" pitchFamily="50" charset="-128"/>
                <a:ea typeface="meiryo" panose="020B0604030504040204" pitchFamily="50" charset="-128"/>
              </a:rPr>
              <a:t>2</a:t>
            </a:r>
            <a:r>
              <a:rPr lang="zh-TW" altLang="en-US" dirty="0">
                <a:solidFill>
                  <a:srgbClr val="262626"/>
                </a:solidFill>
                <a:latin typeface="meiryo" panose="020B0604030504040204" pitchFamily="50" charset="-128"/>
                <a:ea typeface="meiryo" panose="020B0604030504040204" pitchFamily="50" charset="-128"/>
              </a:rPr>
              <a:t>位）</a:t>
            </a:r>
          </a:p>
          <a:p>
            <a:pPr>
              <a:lnSpc>
                <a:spcPct val="150000"/>
              </a:lnSpc>
            </a:pPr>
            <a:endParaRPr kumimoji="1" lang="ja-JP" altLang="en-US" dirty="0">
              <a:latin typeface="+mn-ea"/>
            </a:endParaRPr>
          </a:p>
        </p:txBody>
      </p:sp>
      <p:pic>
        <p:nvPicPr>
          <p:cNvPr id="21" name="コンテンツ プレースホルダー 20">
            <a:extLst>
              <a:ext uri="{FF2B5EF4-FFF2-40B4-BE49-F238E27FC236}">
                <a16:creationId xmlns:a16="http://schemas.microsoft.com/office/drawing/2014/main" id="{A2785C1A-549B-4D77-96F9-96A5EE3D9BC3}"/>
              </a:ext>
            </a:extLst>
          </p:cNvPr>
          <p:cNvPicPr>
            <a:picLocks noGrp="1" noChangeAspect="1"/>
          </p:cNvPicPr>
          <p:nvPr>
            <p:ph sz="half" idx="2"/>
          </p:nvPr>
        </p:nvPicPr>
        <p:blipFill>
          <a:blip r:embed="rId3"/>
          <a:stretch>
            <a:fillRect/>
          </a:stretch>
        </p:blipFill>
        <p:spPr>
          <a:xfrm>
            <a:off x="4537732" y="1972192"/>
            <a:ext cx="5772916" cy="4077122"/>
          </a:xfrm>
        </p:spPr>
      </p:pic>
    </p:spTree>
    <p:extLst>
      <p:ext uri="{BB962C8B-B14F-4D97-AF65-F5344CB8AC3E}">
        <p14:creationId xmlns:p14="http://schemas.microsoft.com/office/powerpoint/2010/main" val="159967940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763 0.01065 L 0.03763 0.01065 C 0.03711 -0.00625 0.03646 -0.04074 0.03503 -0.06065 C 0.03477 -0.06389 0.03412 -0.0669 0.03373 -0.06991 C 0.03295 -0.07523 0.03191 -0.08055 0.03112 -0.08588 C 0.02813 -0.10694 0.03164 -0.08796 0.02852 -0.11574 C 0.02787 -0.12129 0.02683 -0.12662 0.02592 -0.13194 C 0.02553 -0.13889 0.025 -0.1456 0.02461 -0.15254 C 0.02409 -0.16551 0.02448 -0.1787 0.02331 -0.19166 C 0.02279 -0.19884 0.02084 -0.20555 0.01954 -0.21227 C 0.01628 -0.25856 0.02058 -0.20092 0.01563 -0.25139 C 0.01498 -0.25764 0.01524 -0.26389 0.01433 -0.26991 C 0.01342 -0.27616 0.00834 -0.29352 0.00651 -0.29977 C 0.00612 -0.3044 0.00612 -0.30926 0.00521 -0.31342 C 0.00404 -0.31921 -0.00039 -0.32916 -0.00247 -0.33426 C -0.0052 -0.35347 -0.00195 -0.33449 -0.00638 -0.35023 C -0.00703 -0.35254 -0.00703 -0.35509 -0.00768 -0.35717 C -0.00833 -0.35972 -0.0095 -0.36157 -0.01028 -0.36412 C -0.01132 -0.36782 -0.01184 -0.37176 -0.01289 -0.37569 C -0.01367 -0.3787 -0.01471 -0.38171 -0.01549 -0.38472 C -0.0194 -0.40231 -0.01523 -0.39537 -0.02187 -0.40324 C -0.02408 -0.40903 -0.025 -0.4125 -0.02838 -0.4169 C -0.03164 -0.42129 -0.03632 -0.42523 -0.03997 -0.42847 L -0.05677 -0.42616 C -0.05963 -0.42407 -0.06028 -0.41713 -0.06197 -0.4125 C -0.06575 -0.40185 -0.06562 -0.40185 -0.06849 -0.39166 C -0.06888 -0.38703 -0.0694 -0.38241 -0.06979 -0.37801 C -0.07018 -0.37245 -0.07057 -0.36713 -0.07109 -0.3618 C -0.07135 -0.35787 -0.07187 -0.35416 -0.07226 -0.35023 C -0.07148 -0.31203 -0.07122 -0.27361 -0.06979 -0.23541 C -0.0694 -0.22754 -0.06783 -0.22014 -0.06718 -0.21227 C -0.06653 -0.20555 -0.06666 -0.19838 -0.06588 -0.19166 C -0.06497 -0.18449 -0.06302 -0.17801 -0.06197 -0.17106 C -0.06093 -0.16412 -0.06028 -0.15717 -0.05937 -0.15023 C -0.05859 -0.14421 -0.05768 -0.13796 -0.05677 -0.13194 C -0.05299 -0.07083 -0.0539 -0.09328 -0.05677 0.02222 C -0.05703 0.02917 -0.05846 0.03588 -0.05937 0.04283 C -0.06015 0.04908 -0.06106 0.05509 -0.06197 0.06111 C -0.06276 0.06667 -0.06393 0.07176 -0.06458 0.07732 C -0.06523 0.08264 -0.06497 0.0882 -0.06588 0.09329 C -0.06718 0.1007 -0.0694 0.10718 -0.07109 0.11412 C -0.07825 0.14468 -0.07643 0.13959 -0.08398 0.17847 C -0.08463 0.18218 -0.09231 0.21829 -0.09296 0.22454 C -0.09479 0.23889 -0.09648 0.25347 -0.09817 0.26806 C -0.09895 0.27477 -0.10208 0.3 -0.10338 0.30718 C -0.10442 0.31343 -0.10599 0.31945 -0.10729 0.3257 C -0.11054 0.3669 -0.10494 0.30834 -0.11627 0.36922 C -0.11718 0.37384 -0.11757 0.37871 -0.11888 0.3831 C -0.11979 0.38588 -0.12161 0.38727 -0.12278 0.39005 C -0.12421 0.39352 -0.12539 0.39769 -0.12669 0.40139 C -0.13203 0.37732 -0.12708 0.40185 -0.13177 0.35996 C -0.13242 0.35463 -0.13359 0.34931 -0.13437 0.34398 C -0.13541 0.33704 -0.13593 0.33009 -0.13697 0.32338 C -0.13802 0.31621 -0.13984 0.30972 -0.14088 0.30255 C -0.14205 0.29422 -0.14257 0.28565 -0.14349 0.27732 C -0.14427 0.2581 -0.14583 0.23912 -0.14609 0.21991 C -0.14687 0.1294 -0.14739 0.03889 -0.14856 -0.05139 C -0.14869 -0.05995 -0.14947 -0.06828 -0.14987 -0.07685 C -0.15039 -0.0868 -0.15091 -0.09676 -0.15117 -0.10671 C -0.15208 -0.13333 -0.15117 -0.16088 -0.15507 -0.18703 C -0.16054 -0.22407 -0.15937 -0.20092 -0.16666 -0.23541 C -0.16849 -0.24352 -0.16901 -0.25231 -0.17057 -0.26065 C -0.17604 -0.28842 -0.17513 -0.27569 -0.18359 -0.30208 C -0.18515 -0.30717 -0.1858 -0.31319 -0.18737 -0.31805 C -0.19505 -0.34143 -0.20455 -0.36227 -0.21588 -0.38009 C -0.21953 -0.38611 -0.2233 -0.3919 -0.22747 -0.39629 C -0.22981 -0.39884 -0.23268 -0.3993 -0.23528 -0.40092 C -0.24557 -0.3993 -0.25625 -0.40069 -0.26627 -0.39629 C -0.27487 -0.39259 -0.28619 -0.37616 -0.29349 -0.36643 C -0.29557 -0.35717 -0.2983 -0.34838 -0.29987 -0.33889 C -0.30794 -0.28958 -0.30755 -0.23773 -0.31028 -0.18703 L -0.31289 -0.13889 C -0.31328 -0.12129 -0.31328 -0.10347 -0.31419 -0.08588 C -0.32474 0.13334 -0.31653 -0.06296 -0.32447 0.07963 C -0.32604 0.10718 -0.32643 0.13496 -0.32838 0.16227 C -0.32903 0.17246 -0.33697 0.23357 -0.33867 0.24514 C -0.34895 0.31482 -0.34427 0.29306 -0.35546 0.33704 C -0.35599 0.34097 -0.3552 0.34584 -0.35677 0.34861 C -0.35872 0.35209 -0.36458 0.35324 -0.36458 0.35324 C -0.36849 0.34236 -0.372 0.33125 -0.37617 0.32107 C -0.39036 0.28588 -0.38932 0.30301 -0.39817 0.2544 C -0.40442 0.2206 -0.40781 0.17384 -0.41237 0.13935 C -0.41471 0.12246 -0.41757 0.10556 -0.42018 0.08889 C -0.42421 -0.08565 -0.42018 0.11019 -0.42018 -0.29514 C -0.42018 -0.31366 -0.41953 -0.33217 -0.42148 -0.35023 C -0.42382 -0.37222 -0.43177 -0.38727 -0.44088 -0.40092 C -0.44349 -0.40463 -0.44583 -0.40926 -0.44856 -0.4125 C -0.45052 -0.41458 -0.45299 -0.41551 -0.45507 -0.4169 C -0.45976 -0.4162 -0.46497 -0.41805 -0.46927 -0.41458 C -0.47161 -0.41296 -0.47174 -0.40671 -0.47317 -0.40324 C -0.48033 -0.38541 -0.48658 -0.37639 -0.49127 -0.35486 C -0.49557 -0.33541 -0.49817 -0.31504 -0.50169 -0.29514 C -0.50885 -0.19745 -0.5039 -0.27708 -0.50807 -0.13194 C -0.50924 -0.09514 -0.51054 -0.05833 -0.51197 -0.02153 C -0.51276 -0.00231 -0.51393 0.01667 -0.51458 0.03588 C -0.51614 0.08797 -0.51484 0.14051 -0.51849 0.19213 C -0.51927 0.2044 -0.52031 0.21667 -0.52109 0.22894 C -0.52161 0.23982 -0.52161 0.25047 -0.52226 0.26111 C -0.52356 0.28033 -0.52487 0.2963 -0.52877 0.31412 C -0.52929 0.31667 -0.53046 0.31875 -0.53138 0.32107 C -0.53177 0.31783 -0.53229 0.31482 -0.53268 0.31181 C -0.5332 0.30648 -0.53307 0.30093 -0.53398 0.2956 C -0.53789 0.27315 -0.54388 0.25185 -0.54687 0.22894 C -0.56002 0.12801 -0.55625 0.16968 -0.56106 0.10486 C -0.56197 0.07732 -0.56354 0.04977 -0.56367 0.02222 C -0.56393 -0.03078 -0.56458 -0.08379 -0.56237 -0.13657 C -0.56158 -0.15764 -0.55716 -0.17778 -0.55468 -0.19861 C -0.55234 -0.21759 -0.55091 -0.23703 -0.54817 -0.25602 C -0.54427 -0.28241 -0.53828 -0.31273 -0.53007 -0.33657 C -0.52617 -0.34768 -0.52213 -0.35903 -0.51718 -0.36875 C -0.51171 -0.37916 -0.50494 -0.3868 -0.49908 -0.39629 C -0.48424 -0.4206 -0.4845 -0.43032 -0.46419 -0.44004 C -0.45612 -0.44375 -0.44778 -0.44305 -0.43958 -0.44467 C -0.42539 -0.44143 -0.41041 -0.44398 -0.39687 -0.43541 C -0.38919 -0.43032 -0.38411 -0.41666 -0.37877 -0.40555 C -0.37447 -0.39653 -0.37174 -0.38565 -0.36849 -0.37569 C -0.35299 -0.32824 -0.35651 -0.33842 -0.34388 -0.28588 C -0.34062 -0.24583 -0.33854 -0.22592 -0.33737 -0.18472 C -0.33333 -0.03796 -0.33776 -0.0875 -0.33099 0.02222 C -0.32825 0.06505 -0.32656 0.09306 -0.31796 0.13472 C -0.31145 0.16667 -0.29908 0.21366 -0.28697 0.24283 C -0.28281 0.25278 -0.27825 0.26273 -0.27278 0.27037 C -0.26992 0.27454 -0.26588 0.275 -0.26237 0.27732 C -0.25677 0.26968 -0.24921 0.26505 -0.24557 0.2544 C -0.23724 0.22963 -0.23346 0.2007 -0.22747 0.17384 C -0.21927 0.13634 -0.21119 0.09861 -0.20299 0.06111 C -0.19961 0.04584 -0.19257 0.01528 -0.19257 0.01528 C -0.18958 -0.01319 -0.1858 -0.0412 -0.18359 -0.06991 C -0.17981 -0.11713 -0.17669 -0.16481 -0.17447 -0.21227 C -0.17356 -0.23078 -0.17343 -0.2493 -0.17187 -0.26759 C -0.17044 -0.28472 -0.16731 -0.30116 -0.16549 -0.31805 C -0.15898 -0.37662 -0.16666 -0.34722 -0.15117 -0.39629 C -0.14869 -0.40416 -0.147 -0.41296 -0.14349 -0.41921 C -0.14101 -0.42361 -0.12278 -0.43241 -0.12148 -0.4331 C -0.11067 -0.42916 -0.09961 -0.42778 -0.08919 -0.42153 C -0.07643 -0.41412 -0.0625 -0.39282 -0.05546 -0.37338 C -0.04908 -0.35532 -0.04518 -0.33495 -0.03997 -0.31574 C -0.03828 -0.29907 -0.03593 -0.28217 -0.03476 -0.26528 C -0.03372 -0.24768 -0.03372 -0.23009 -0.03359 -0.21227 C -0.03294 -0.15648 -0.0332 -0.10046 -0.03229 -0.04444 C -0.0319 -0.02523 -0.03099 -0.00625 -0.02968 0.01297 C -0.02838 0.03079 -0.02604 0.04815 -0.02447 0.06574 C -0.02265 0.08634 -0.02083 0.10718 -0.01927 0.12778 C -0.01822 0.14398 -0.01849 0.16019 -0.01666 0.17616 C -0.01497 0.1919 -0.01184 0.20695 -0.00898 0.22222 C -0.00312 0.25301 -0.00286 0.25278 0.00782 0.27963 C 0.01263 0.29167 0.01146 0.28935 0.01693 0.2956 C 0.01888 0.27408 0.01797 0.28102 0.02331 0.25209 C 0.02579 0.23889 0.02904 0.22616 0.03112 0.21297 C 0.03594 0.18334 0.04401 0.12338 0.04401 0.12338 C 0.04584 0.08797 0.04727 0.05278 0.04922 0.01759 C 0.05547 -0.09514 0.05287 -0.04537 0.05704 -0.13194 C 0.05743 -0.15116 0.05782 -0.17014 0.05834 -0.18935 C 0.05873 -0.20625 0.05912 -0.22315 0.05951 -0.24004 C 0.06068 -0.27778 0.06029 -0.27616 0.06342 -0.31134 C 0.0642 -0.31967 0.06459 -0.32824 0.06602 -0.33657 C 0.06836 -0.34977 0.07422 -0.36296 0.07891 -0.37338 C 0.08881 -0.39467 0.08425 -0.38958 0.09584 -0.39629 C 0.09831 -0.3956 0.13243 -0.39629 0.13972 -0.37569 C 0.14232 -0.36828 0.14232 -0.35879 0.14362 -0.35023 C 0.14454 -0.33889 0.14532 -0.32731 0.14623 -0.31574 C 0.1474 -0.30046 0.14922 -0.28518 0.15013 -0.26991 C 0.15105 -0.25231 0.15066 -0.23449 0.15144 -0.2169 C 0.15287 -0.1794 0.15573 -0.1419 0.15651 -0.1044 C 0.1586 -0.0162 0.15938 0.05255 0.16563 0.14167 C 0.16641 0.15394 0.16654 0.16644 0.16823 0.17847 C 0.18217 0.28287 0.17305 0.20232 0.18503 0.26574 C 0.18672 0.27477 0.18698 0.28449 0.18894 0.29329 C 0.19141 0.30509 0.19688 0.3206 0.20313 0.32778 C 0.20743 0.33287 0.2168 0.3338 0.22123 0.33472 C 0.22513 0.33241 0.22969 0.33264 0.23282 0.32778 C 0.25092 0.30023 0.27136 0.25972 0.28464 0.22222 C 0.29024 0.20579 0.29584 0.18912 0.30013 0.17153 C 0.30456 0.15301 0.30704 0.13334 0.31042 0.11412 C 0.31303 0.01412 0.31433 -2.22222E-6 0.30521 -0.14352 C 0.30443 -0.15741 0.3 -0.17014 0.29623 -0.18241 C 0.28178 -0.22986 0.27019 -0.26111 0.24831 -0.29745 C 0.22826 -0.33102 0.19271 -0.38333 0.16563 -0.39861 C 0.14662 -0.40926 0.12852 -0.42685 0.10873 -0.43078 L 0.07383 -0.43773 C 0.06211 -0.44028 0.05053 -0.44444 0.03894 -0.44676 C 0.02774 -0.44907 0.01641 -0.44977 0.00521 -0.45139 C -0.02916 -0.45694 -0.03242 -0.4581 -0.06458 -0.46528 L -0.19908 -0.46065 C -0.21237 -0.45995 -0.22578 -0.45717 -0.23919 -0.45602 C -0.26328 -0.45416 -0.28737 -0.45301 -0.31158 -0.45139 L -0.34388 -0.44907 C -0.35638 -0.44537 -0.36927 -0.44398 -0.38138 -0.43773 C -0.40312 -0.42639 -0.41497 -0.40972 -0.43177 -0.38472 C -0.43867 -0.37477 -0.46276 -0.33796 -0.46927 -0.32037 C -0.47408 -0.30764 -0.47708 -0.29282 -0.48099 -0.27893 C -0.48046 -0.25995 -0.48281 -0.23981 -0.47968 -0.22153 C -0.47851 -0.21504 -0.47291 -0.21458 -0.46927 -0.21227 C -0.46041 -0.20717 -0.44544 -0.20602 -0.43697 -0.20555 C -0.41458 -0.2044 -0.39218 -0.20393 -0.36979 -0.20324 L 0.06993 -0.20555 C 0.11303 -0.20532 0.15612 -0.20486 0.19922 -0.20092 C 0.21641 -0.1993 0.25079 -0.18495 0.26901 -0.17778 C 0.29323 -0.15949 0.3 -0.1618 0.31433 -0.13657 C 0.31537 -0.13449 0.31602 -0.13194 0.31693 -0.12963 C 0.31394 -0.11435 0.31237 -0.09768 0.30782 -0.08356 C 0.30118 -0.06296 0.28829 -0.06041 0.27683 -0.05602 C 0.25 -0.04583 0.25443 -0.05023 0.22513 -0.04676 C 0.21511 -0.0456 0.20534 -0.04236 0.19532 -0.04236 L -0.41627 -0.04004 C -0.45299 -0.02778 -0.44921 -0.03078 -0.48476 -0.01227 C -0.51419 0.00278 -0.50599 -0.00347 -0.52487 0.01528 C -0.52539 0.01759 -0.52656 0.01968 -0.52617 0.02222 C -0.5194 0.07084 -0.52122 0.0632 -0.49257 0.07732 C -0.47812 0.08449 -0.46341 0.09074 -0.44856 0.0956 C -0.42421 0.10394 -0.39283 0.10787 -0.36849 0.11181 L -0.10338 0.10486 C 0.1974 0.10486 0.16055 0.10417 0.35964 0.12107 C 0.38659 0.12894 0.40586 0.13218 0.43073 0.1463 C 0.43477 0.14861 0.43842 0.15232 0.44232 0.15556 C 0.4474 0.18287 0.44779 0.1794 0.44362 0.22454 C 0.44232 0.23797 0.43373 0.24306 0.42813 0.24746 C 0.42084 0.25301 0.41381 0.26019 0.40612 0.26343 C 0.39571 0.26806 0.35209 0.27454 0.34271 0.275 C 0.29883 0.27755 0.25482 0.27801 0.21081 0.27963 L 0.16433 0.28195 C 0.13542 0.28125 0.10651 0.28148 0.07774 0.27963 C 0.05821 0.27847 0.03894 0.275 0.01954 0.27269 C -0.03411 0.26667 -0.01809 0.26829 -0.07487 0.26574 L -0.14609 0.25672 C -0.23072 0.24283 -0.1457 0.25 -0.22487 0.24514 C -0.24153 0.24259 -0.29791 0.23357 -0.31549 0.23357 C -0.34739 0.23357 -0.37916 0.23658 -0.41106 0.2382 C -0.41953 0.24422 -0.42734 0.24815 -0.43437 0.2588 C -0.44231 0.27107 -0.44583 0.28704 -0.45117 0.30255 C -0.45234 0.30579 -0.45377 0.3088 -0.45507 0.31181 C -0.45377 0.32176 -0.45351 0.33241 -0.45117 0.34167 C -0.44843 0.35278 -0.43984 0.36297 -0.43437 0.36922 C -0.4289 0.3757 -0.42395 0.38472 -0.41757 0.38773 C -0.40143 0.39491 -0.40768 0.39259 -0.38528 0.39908 C -0.38229 0.4 -0.37929 0.40116 -0.37617 0.40139 C -0.35507 0.40417 -0.33398 0.40648 -0.31289 0.40834 L -0.28828 0.41065 C -0.28138 0.41227 -0.27447 0.41412 -0.26757 0.41528 C -0.2332 0.42014 -0.22096 0.41991 -0.18737 0.42222 C -0.11458 0.42732 -0.21445 0.42292 -0.06979 0.42685 C -0.02187 0.42454 0.02605 0.42408 0.07383 0.41991 C 0.07787 0.41945 0.08164 0.41528 0.08542 0.41297 C 0.11068 0.39699 0.07071 0.42084 0.09961 0.40371 C 0.10144 0.40139 0.10287 0.39861 0.10482 0.39676 C 0.10638 0.39537 0.10821 0.39468 0.11003 0.39445 C 0.12852 0.39236 0.14714 0.39144 0.16563 0.39005 C 0.17435 0.38542 0.19857 0.37408 0.20704 0.36459 C 0.22201 0.34792 0.24597 0.28634 0.25222 0.27269 C 0.2573 0.26181 0.26407 0.25301 0.26771 0.24051 C 0.28464 0.18357 0.27696 0.21181 0.29102 0.15556 C 0.29467 0.06875 0.29857 0.02824 0.28204 -0.07453 C 0.2767 -0.10717 0.26263 -0.13333 0.25222 -0.1618 C 0.24506 -0.18148 0.23776 -0.20162 0.22891 -0.21921 C 0.21823 -0.2412 0.20352 -0.26065 0.18894 -0.27453 C 0.17227 -0.29004 0.15443 -0.30648 0.13581 -0.31342 C 0.12696 -0.3169 0.11771 -0.31805 0.10873 -0.32037 C 0.09753 -0.31736 0.08594 -0.31736 0.07513 -0.31134 C 0.07071 -0.30879 0.06797 -0.30092 0.06472 -0.29514 C 0.05456 -0.27708 0.04271 -0.26134 0.03503 -0.24004 C -0.01966 -0.08935 0.0349 -0.24328 -0.01028 -0.10671 C -0.0164 -0.08796 -0.02356 -0.07014 -0.02968 -0.05139 C -0.04075 -0.01736 -0.0513 0.01736 -0.06197 0.05209 C -0.0776 0.10209 -0.09687 0.16898 -0.11497 0.21065 C -0.14492 0.27894 -0.12369 0.23357 -0.16796 0.31644 C -0.1733 0.32616 -0.17734 0.33843 -0.18359 0.3463 C -0.19218 0.35695 -0.20026 0.36898 -0.20937 0.37847 C -0.2194 0.38889 -0.23697 0.39838 -0.24817 0.40139 C -0.25546 0.40347 -0.26289 0.40301 -0.27018 0.40371 C -0.30924 0.39537 -0.3194 0.4007 -0.35039 0.37384 C -0.37604 0.35162 -0.38281 0.33959 -0.40338 0.30486 C -0.42695 0.26528 -0.43229 0.25509 -0.45117 0.20602 C -0.46549 0.16898 -0.48502 0.13611 -0.49257 0.09329 L -0.50677 0.01297 C -0.50807 -0.00787 -0.50885 -0.02847 -0.51067 -0.04907 C -0.51237 -0.06782 -0.51588 -0.08565 -0.51718 -0.1044 C -0.51849 -0.12268 -0.51796 -0.1412 -0.51849 -0.15949 C -0.51757 -0.19097 -0.5177 -0.22245 -0.51588 -0.2537 C -0.51419 -0.28264 -0.50807 -0.30231 -0.50039 -0.32731 C -0.48606 -0.37338 -0.4776 -0.38796 -0.45638 -0.43773 C -0.44296 -0.46898 -0.44388 -0.47037 -0.42539 -0.49514 C -0.42135 -0.50046 -0.41705 -0.50555 -0.41237 -0.50903 C -0.40833 -0.5118 -0.40377 -0.51203 -0.39947 -0.51342 C -0.38958 -0.51134 -0.37942 -0.51065 -0.36979 -0.50671 C -0.36302 -0.5037 -0.35664 -0.49815 -0.35039 -0.49282 C -0.30143 -0.45116 -0.30729 -0.45208 -0.25729 -0.39861 C -0.24947 -0.39028 -0.20846 -0.34977 -0.20169 -0.3412 L -0.13437 -0.25602 C -0.12695 -0.24653 -0.12018 -0.23495 -0.11237 -0.22616 C -0.09518 -0.20694 -0.07682 -0.19074 -0.06067 -0.16875 C -0.05599 -0.16203 -0.0138 -0.10625 -0.00247 -0.08588 C 0.00222 -0.07754 0.00664 -0.06852 0.01172 -0.06065 C 0.01745 -0.05162 0.02422 -0.04467 0.02982 -0.03541 C 0.03503 -0.02685 0.03894 -0.01643 0.04401 -0.00787 C 0.04935 0.00116 0.0556 0.00857 0.06081 0.01759 C 0.0724 0.03681 0.08347 0.05718 0.09454 0.07732 C 0.11888 0.12199 0.09831 0.08843 0.12422 0.13241 C 0.15261 0.18079 0.12592 0.13102 0.17331 0.20371 C 0.1737 0.20417 0.20691 0.25764 0.21602 0.26574 C 0.22123 0.27037 0.22735 0.27176 0.23282 0.275 C 0.24662 0.2831 0.27331 0.30347 0.28334 0.30486 L 0.29883 0.30718 L 0.39454 0.30486 C 0.40222 0.30463 0.41003 0.30324 0.41771 0.30255 C 0.52618 0.29352 0.43881 0.30139 0.50053 0.2956 L 0.61693 0.29792 C 0.62162 0.29815 0.62631 0.3 0.63112 0.30023 C 0.65313 0.30162 0.67513 0.30185 0.69714 0.30255 L 0.72162 0.30486 L 0.77982 0.30949 C 0.79349 0.31181 0.79141 0.31065 0.80443 0.31644 C 0.80573 0.3169 0.80795 0.31644 0.80834 0.31875 C 0.80938 0.32685 0.80834 0.33565 0.80834 0.34398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4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3476236-CC01-4DFE-B0E4-05EEBF5C9A71}"/>
              </a:ext>
            </a:extLst>
          </p:cNvPr>
          <p:cNvSpPr>
            <a:spLocks noGrp="1"/>
          </p:cNvSpPr>
          <p:nvPr>
            <p:ph type="title"/>
          </p:nvPr>
        </p:nvSpPr>
        <p:spPr>
          <a:xfrm>
            <a:off x="677334" y="609600"/>
            <a:ext cx="8596668" cy="890588"/>
          </a:xfrm>
        </p:spPr>
        <p:txBody>
          <a:bodyPr/>
          <a:lstStyle/>
          <a:p>
            <a:r>
              <a:rPr kumimoji="1" lang="ja-JP" altLang="en-US" dirty="0"/>
              <a:t>楽しみ方は人の数だけ！</a:t>
            </a:r>
          </a:p>
        </p:txBody>
      </p:sp>
      <p:sp>
        <p:nvSpPr>
          <p:cNvPr id="5" name="コンテンツ プレースホルダー 4">
            <a:extLst>
              <a:ext uri="{FF2B5EF4-FFF2-40B4-BE49-F238E27FC236}">
                <a16:creationId xmlns:a16="http://schemas.microsoft.com/office/drawing/2014/main" id="{FF862321-8BB5-41E5-A62F-17F6F1CF2463}"/>
              </a:ext>
            </a:extLst>
          </p:cNvPr>
          <p:cNvSpPr>
            <a:spLocks noGrp="1"/>
          </p:cNvSpPr>
          <p:nvPr>
            <p:ph idx="1"/>
          </p:nvPr>
        </p:nvSpPr>
        <p:spPr>
          <a:xfrm>
            <a:off x="400050" y="1500188"/>
            <a:ext cx="11114616" cy="5029199"/>
          </a:xfrm>
        </p:spPr>
        <p:txBody>
          <a:bodyPr numCol="1">
            <a:normAutofit/>
          </a:bodyPr>
          <a:lstStyle/>
          <a:p>
            <a:pPr>
              <a:lnSpc>
                <a:spcPct val="150000"/>
              </a:lnSpc>
            </a:pPr>
            <a:r>
              <a:rPr kumimoji="1" lang="ja-JP" altLang="en-US" sz="3600" dirty="0"/>
              <a:t>アトラクションに乗りまくるもよし！！</a:t>
            </a:r>
            <a:endParaRPr lang="en-US" altLang="ja-JP" sz="3600" dirty="0"/>
          </a:p>
          <a:p>
            <a:pPr>
              <a:lnSpc>
                <a:spcPct val="150000"/>
              </a:lnSpc>
            </a:pPr>
            <a:r>
              <a:rPr lang="ja-JP" altLang="en-US" sz="3600" dirty="0"/>
              <a:t>グルメを堪能しまくるもよし！！</a:t>
            </a:r>
            <a:endParaRPr lang="en-US" altLang="ja-JP" sz="3600" dirty="0"/>
          </a:p>
          <a:p>
            <a:pPr>
              <a:lnSpc>
                <a:spcPct val="150000"/>
              </a:lnSpc>
            </a:pPr>
            <a:r>
              <a:rPr kumimoji="1" lang="ja-JP" altLang="en-US" sz="3600" dirty="0"/>
              <a:t>ショッピングしまくるもよし！！</a:t>
            </a:r>
            <a:endParaRPr kumimoji="1" lang="en-US" altLang="ja-JP" sz="3600" dirty="0"/>
          </a:p>
          <a:p>
            <a:pPr>
              <a:lnSpc>
                <a:spcPct val="150000"/>
              </a:lnSpc>
            </a:pPr>
            <a:r>
              <a:rPr kumimoji="1" lang="ja-JP" altLang="en-US" sz="3600" dirty="0"/>
              <a:t>お子様と、アンパンマンミュージアムや</a:t>
            </a:r>
            <a:br>
              <a:rPr kumimoji="1" lang="en-US" altLang="ja-JP" sz="3600" dirty="0"/>
            </a:br>
            <a:r>
              <a:rPr kumimoji="1" lang="ja-JP" altLang="en-US" sz="3600" dirty="0"/>
              <a:t>ナガシマファームで動物と戯れるもよし</a:t>
            </a:r>
            <a:endParaRPr kumimoji="1" lang="en-US" altLang="ja-JP" sz="3600" dirty="0"/>
          </a:p>
          <a:p>
            <a:pPr lvl="1">
              <a:lnSpc>
                <a:spcPct val="150000"/>
              </a:lnSpc>
            </a:pPr>
            <a:endParaRPr kumimoji="1" lang="en-US" altLang="ja-JP" sz="2800" dirty="0"/>
          </a:p>
          <a:p>
            <a:pPr lvl="1">
              <a:lnSpc>
                <a:spcPct val="150000"/>
              </a:lnSpc>
            </a:pPr>
            <a:endParaRPr kumimoji="1" lang="en-US" altLang="ja-JP" sz="2800" dirty="0"/>
          </a:p>
        </p:txBody>
      </p:sp>
    </p:spTree>
    <p:extLst>
      <p:ext uri="{BB962C8B-B14F-4D97-AF65-F5344CB8AC3E}">
        <p14:creationId xmlns:p14="http://schemas.microsoft.com/office/powerpoint/2010/main" val="3247178232"/>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8BC0E29-4B10-4752-A85E-61C4B17F8EE4}"/>
              </a:ext>
            </a:extLst>
          </p:cNvPr>
          <p:cNvSpPr>
            <a:spLocks noGrp="1"/>
          </p:cNvSpPr>
          <p:nvPr>
            <p:ph type="title"/>
          </p:nvPr>
        </p:nvSpPr>
        <p:spPr/>
        <p:txBody>
          <a:bodyPr/>
          <a:lstStyle/>
          <a:p>
            <a:r>
              <a:rPr kumimoji="1" lang="ja-JP" altLang="en-US" dirty="0" err="1"/>
              <a:t>なばなの</a:t>
            </a:r>
            <a:r>
              <a:rPr kumimoji="1" lang="ja-JP" altLang="en-US" dirty="0"/>
              <a:t>里</a:t>
            </a:r>
          </a:p>
        </p:txBody>
      </p:sp>
      <p:pic>
        <p:nvPicPr>
          <p:cNvPr id="8" name="コンテンツ プレースホルダー 7">
            <a:extLst>
              <a:ext uri="{FF2B5EF4-FFF2-40B4-BE49-F238E27FC236}">
                <a16:creationId xmlns:a16="http://schemas.microsoft.com/office/drawing/2014/main" id="{21B7CD08-A855-464A-A0C8-F03E55DE1811}"/>
              </a:ext>
            </a:extLst>
          </p:cNvPr>
          <p:cNvPicPr>
            <a:picLocks noGrp="1" noChangeAspect="1"/>
          </p:cNvPicPr>
          <p:nvPr>
            <p:ph sz="half" idx="1"/>
          </p:nvPr>
        </p:nvPicPr>
        <p:blipFill>
          <a:blip r:embed="rId3"/>
          <a:stretch>
            <a:fillRect/>
          </a:stretch>
        </p:blipFill>
        <p:spPr>
          <a:xfrm>
            <a:off x="677334" y="2008190"/>
            <a:ext cx="11055144" cy="4240210"/>
          </a:xfrm>
        </p:spPr>
      </p:pic>
    </p:spTree>
    <p:extLst>
      <p:ext uri="{BB962C8B-B14F-4D97-AF65-F5344CB8AC3E}">
        <p14:creationId xmlns:p14="http://schemas.microsoft.com/office/powerpoint/2010/main" val="1619562787"/>
      </p:ext>
    </p:extLst>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CA40B08-3CF1-47CD-AFC1-FE90D098BED6}"/>
              </a:ext>
            </a:extLst>
          </p:cNvPr>
          <p:cNvSpPr>
            <a:spLocks noGrp="1"/>
          </p:cNvSpPr>
          <p:nvPr>
            <p:ph type="title"/>
          </p:nvPr>
        </p:nvSpPr>
        <p:spPr>
          <a:xfrm>
            <a:off x="677334" y="452439"/>
            <a:ext cx="8596668" cy="947736"/>
          </a:xfrm>
        </p:spPr>
        <p:txBody>
          <a:bodyPr>
            <a:normAutofit/>
          </a:bodyPr>
          <a:lstStyle/>
          <a:p>
            <a:r>
              <a:rPr lang="ja-JP" altLang="en-US" dirty="0">
                <a:solidFill>
                  <a:schemeClr val="bg1"/>
                </a:solidFill>
              </a:rPr>
              <a:t>一転して辺り一面に光のアートの世界が</a:t>
            </a:r>
            <a:endParaRPr kumimoji="1" lang="ja-JP" altLang="en-US" dirty="0">
              <a:solidFill>
                <a:schemeClr val="bg1"/>
              </a:solidFill>
            </a:endParaRPr>
          </a:p>
        </p:txBody>
      </p:sp>
      <p:pic>
        <p:nvPicPr>
          <p:cNvPr id="5" name="図 4">
            <a:extLst>
              <a:ext uri="{FF2B5EF4-FFF2-40B4-BE49-F238E27FC236}">
                <a16:creationId xmlns:a16="http://schemas.microsoft.com/office/drawing/2014/main" id="{DBA3FD1E-149B-45D4-BBA6-1F4A4CE9427E}"/>
              </a:ext>
            </a:extLst>
          </p:cNvPr>
          <p:cNvPicPr>
            <a:picLocks noChangeAspect="1"/>
          </p:cNvPicPr>
          <p:nvPr/>
        </p:nvPicPr>
        <p:blipFill>
          <a:blip r:embed="rId3"/>
          <a:stretch>
            <a:fillRect/>
          </a:stretch>
        </p:blipFill>
        <p:spPr>
          <a:xfrm>
            <a:off x="1090647" y="1400175"/>
            <a:ext cx="10010706" cy="4746351"/>
          </a:xfrm>
          <a:prstGeom prst="rect">
            <a:avLst/>
          </a:prstGeom>
        </p:spPr>
      </p:pic>
    </p:spTree>
    <p:extLst>
      <p:ext uri="{BB962C8B-B14F-4D97-AF65-F5344CB8AC3E}">
        <p14:creationId xmlns:p14="http://schemas.microsoft.com/office/powerpoint/2010/main" val="716361150"/>
      </p:ext>
    </p:extLst>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CA40B08-3CF1-47CD-AFC1-FE90D098BED6}"/>
              </a:ext>
            </a:extLst>
          </p:cNvPr>
          <p:cNvSpPr>
            <a:spLocks noGrp="1"/>
          </p:cNvSpPr>
          <p:nvPr>
            <p:ph type="title"/>
          </p:nvPr>
        </p:nvSpPr>
        <p:spPr/>
        <p:txBody>
          <a:bodyPr/>
          <a:lstStyle/>
          <a:p>
            <a:r>
              <a:rPr lang="ja-JP" altLang="en-US" dirty="0" err="1">
                <a:solidFill>
                  <a:schemeClr val="bg1"/>
                </a:solidFill>
              </a:rPr>
              <a:t>なばなの</a:t>
            </a:r>
            <a:r>
              <a:rPr lang="ja-JP" altLang="en-US" dirty="0">
                <a:solidFill>
                  <a:schemeClr val="bg1"/>
                </a:solidFill>
              </a:rPr>
              <a:t>里</a:t>
            </a:r>
            <a:endParaRPr kumimoji="1" lang="ja-JP" altLang="en-US" dirty="0">
              <a:solidFill>
                <a:schemeClr val="bg1"/>
              </a:solidFill>
            </a:endParaRPr>
          </a:p>
        </p:txBody>
      </p:sp>
      <p:sp>
        <p:nvSpPr>
          <p:cNvPr id="9" name="コンテンツ プレースホルダー 6">
            <a:extLst>
              <a:ext uri="{FF2B5EF4-FFF2-40B4-BE49-F238E27FC236}">
                <a16:creationId xmlns:a16="http://schemas.microsoft.com/office/drawing/2014/main" id="{63021EB0-E15E-44F2-9CB7-6B5690D2908B}"/>
              </a:ext>
            </a:extLst>
          </p:cNvPr>
          <p:cNvSpPr>
            <a:spLocks noGrp="1"/>
          </p:cNvSpPr>
          <p:nvPr>
            <p:ph sz="half" idx="1"/>
          </p:nvPr>
        </p:nvSpPr>
        <p:spPr>
          <a:xfrm>
            <a:off x="677334" y="1488614"/>
            <a:ext cx="4184035" cy="3880772"/>
          </a:xfrm>
        </p:spPr>
        <p:txBody>
          <a:bodyPr/>
          <a:lstStyle/>
          <a:p>
            <a:r>
              <a:rPr kumimoji="1" lang="ja-JP" altLang="en-US" dirty="0">
                <a:solidFill>
                  <a:schemeClr val="bg1"/>
                </a:solidFill>
              </a:rPr>
              <a:t>イルミネーション</a:t>
            </a:r>
            <a:r>
              <a:rPr kumimoji="1" lang="en-US" altLang="ja-JP" dirty="0">
                <a:solidFill>
                  <a:schemeClr val="bg1"/>
                </a:solidFill>
              </a:rPr>
              <a:t>(</a:t>
            </a:r>
            <a:r>
              <a:rPr kumimoji="1" lang="ja-JP" altLang="en-US" dirty="0">
                <a:solidFill>
                  <a:schemeClr val="bg1"/>
                </a:solidFill>
              </a:rPr>
              <a:t>光のトンネル</a:t>
            </a:r>
            <a:r>
              <a:rPr kumimoji="1" lang="en-US" altLang="ja-JP" dirty="0">
                <a:solidFill>
                  <a:schemeClr val="bg1"/>
                </a:solidFill>
              </a:rPr>
              <a:t>)</a:t>
            </a:r>
          </a:p>
          <a:p>
            <a:endParaRPr kumimoji="1" lang="ja-JP" altLang="en-US" dirty="0"/>
          </a:p>
        </p:txBody>
      </p:sp>
      <p:sp>
        <p:nvSpPr>
          <p:cNvPr id="10" name="コンテンツ プレースホルダー 8">
            <a:extLst>
              <a:ext uri="{FF2B5EF4-FFF2-40B4-BE49-F238E27FC236}">
                <a16:creationId xmlns:a16="http://schemas.microsoft.com/office/drawing/2014/main" id="{B553F4D8-0625-40F3-BB1A-4A7F0E5E0EA3}"/>
              </a:ext>
            </a:extLst>
          </p:cNvPr>
          <p:cNvSpPr>
            <a:spLocks noGrp="1"/>
          </p:cNvSpPr>
          <p:nvPr>
            <p:ph sz="half" idx="2"/>
          </p:nvPr>
        </p:nvSpPr>
        <p:spPr>
          <a:xfrm>
            <a:off x="6534285" y="1495269"/>
            <a:ext cx="4184034" cy="3880773"/>
          </a:xfrm>
        </p:spPr>
        <p:txBody>
          <a:bodyPr/>
          <a:lstStyle/>
          <a:p>
            <a:r>
              <a:rPr lang="ja-JP" altLang="en-US" dirty="0">
                <a:solidFill>
                  <a:schemeClr val="bg1"/>
                </a:solidFill>
              </a:rPr>
              <a:t>アイランド富士</a:t>
            </a:r>
            <a:r>
              <a:rPr lang="en-US" altLang="ja-JP" dirty="0">
                <a:solidFill>
                  <a:schemeClr val="bg1"/>
                </a:solidFill>
              </a:rPr>
              <a:t>(</a:t>
            </a:r>
            <a:r>
              <a:rPr lang="ja-JP" altLang="en-US" dirty="0">
                <a:solidFill>
                  <a:schemeClr val="bg1"/>
                </a:solidFill>
              </a:rPr>
              <a:t>展望台</a:t>
            </a:r>
            <a:r>
              <a:rPr lang="en-US" altLang="ja-JP" dirty="0">
                <a:solidFill>
                  <a:schemeClr val="bg1"/>
                </a:solidFill>
              </a:rPr>
              <a:t>)</a:t>
            </a:r>
          </a:p>
          <a:p>
            <a:endParaRPr lang="en-US" altLang="ja-JP" dirty="0">
              <a:solidFill>
                <a:schemeClr val="bg1"/>
              </a:solidFill>
            </a:endParaRPr>
          </a:p>
          <a:p>
            <a:endParaRPr lang="ja-JP" altLang="en-US" dirty="0"/>
          </a:p>
        </p:txBody>
      </p:sp>
      <p:pic>
        <p:nvPicPr>
          <p:cNvPr id="11" name="図 10">
            <a:extLst>
              <a:ext uri="{FF2B5EF4-FFF2-40B4-BE49-F238E27FC236}">
                <a16:creationId xmlns:a16="http://schemas.microsoft.com/office/drawing/2014/main" id="{5CC99924-13E4-4A68-9C14-C7120F7446E7}"/>
              </a:ext>
            </a:extLst>
          </p:cNvPr>
          <p:cNvPicPr>
            <a:picLocks noChangeAspect="1"/>
          </p:cNvPicPr>
          <p:nvPr/>
        </p:nvPicPr>
        <p:blipFill>
          <a:blip r:embed="rId3"/>
          <a:stretch>
            <a:fillRect/>
          </a:stretch>
        </p:blipFill>
        <p:spPr>
          <a:xfrm>
            <a:off x="618593" y="2016037"/>
            <a:ext cx="5446957" cy="4085218"/>
          </a:xfrm>
          <a:prstGeom prst="rect">
            <a:avLst/>
          </a:prstGeom>
        </p:spPr>
      </p:pic>
      <p:pic>
        <p:nvPicPr>
          <p:cNvPr id="12" name="図 11">
            <a:extLst>
              <a:ext uri="{FF2B5EF4-FFF2-40B4-BE49-F238E27FC236}">
                <a16:creationId xmlns:a16="http://schemas.microsoft.com/office/drawing/2014/main" id="{D9E7F25B-FC5F-4465-A5DF-1F11E4BAB6C9}"/>
              </a:ext>
            </a:extLst>
          </p:cNvPr>
          <p:cNvPicPr>
            <a:picLocks noChangeAspect="1"/>
          </p:cNvPicPr>
          <p:nvPr/>
        </p:nvPicPr>
        <p:blipFill>
          <a:blip r:embed="rId4"/>
          <a:stretch>
            <a:fillRect/>
          </a:stretch>
        </p:blipFill>
        <p:spPr>
          <a:xfrm>
            <a:off x="6694172" y="2016038"/>
            <a:ext cx="4085218" cy="4085218"/>
          </a:xfrm>
          <a:prstGeom prst="rect">
            <a:avLst/>
          </a:prstGeom>
        </p:spPr>
      </p:pic>
    </p:spTree>
    <p:extLst>
      <p:ext uri="{BB962C8B-B14F-4D97-AF65-F5344CB8AC3E}">
        <p14:creationId xmlns:p14="http://schemas.microsoft.com/office/powerpoint/2010/main" val="2010537104"/>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899348-EE98-43DF-89D1-ACED77CB7930}"/>
              </a:ext>
            </a:extLst>
          </p:cNvPr>
          <p:cNvSpPr>
            <a:spLocks noGrp="1"/>
          </p:cNvSpPr>
          <p:nvPr>
            <p:ph type="title"/>
          </p:nvPr>
        </p:nvSpPr>
        <p:spPr/>
        <p:txBody>
          <a:bodyPr/>
          <a:lstStyle/>
          <a:p>
            <a:r>
              <a:rPr kumimoji="1" lang="ja-JP" altLang="en-US" dirty="0"/>
              <a:t>行程表</a:t>
            </a:r>
          </a:p>
        </p:txBody>
      </p:sp>
      <p:sp>
        <p:nvSpPr>
          <p:cNvPr id="3" name="コンテンツ プレースホルダー 2">
            <a:extLst>
              <a:ext uri="{FF2B5EF4-FFF2-40B4-BE49-F238E27FC236}">
                <a16:creationId xmlns:a16="http://schemas.microsoft.com/office/drawing/2014/main" id="{6475E67E-6FAB-4FA0-AB85-368B61945715}"/>
              </a:ext>
            </a:extLst>
          </p:cNvPr>
          <p:cNvSpPr>
            <a:spLocks noGrp="1"/>
          </p:cNvSpPr>
          <p:nvPr>
            <p:ph idx="1"/>
          </p:nvPr>
        </p:nvSpPr>
        <p:spPr>
          <a:xfrm>
            <a:off x="2518217" y="1270000"/>
            <a:ext cx="4914901" cy="5401994"/>
          </a:xfrm>
        </p:spPr>
        <p:txBody>
          <a:bodyPr/>
          <a:lstStyle/>
          <a:p>
            <a:r>
              <a:rPr kumimoji="1" lang="ja-JP" altLang="en-US" sz="2400" dirty="0"/>
              <a:t>一日目</a:t>
            </a:r>
            <a:endParaRPr kumimoji="1" lang="en-US" altLang="ja-JP" sz="2400" dirty="0"/>
          </a:p>
          <a:p>
            <a:pPr lvl="1"/>
            <a:r>
              <a:rPr lang="ja-JP" altLang="en-US" sz="2000" dirty="0"/>
              <a:t>「</a:t>
            </a:r>
            <a:r>
              <a:rPr kumimoji="1" lang="ja-JP" altLang="en-US" sz="2000" dirty="0"/>
              <a:t>奈良県吉野」自由散策</a:t>
            </a:r>
            <a:endParaRPr kumimoji="1" lang="en-US" altLang="ja-JP" sz="2000" dirty="0"/>
          </a:p>
          <a:p>
            <a:pPr lvl="1"/>
            <a:r>
              <a:rPr lang="ja-JP" altLang="en-US" sz="2000" dirty="0"/>
              <a:t>宿泊地：「竹林院群芳園」</a:t>
            </a:r>
            <a:endParaRPr lang="en-US" altLang="ja-JP" sz="2000" dirty="0"/>
          </a:p>
          <a:p>
            <a:pPr lvl="1"/>
            <a:endParaRPr lang="en-US" altLang="ja-JP" sz="2000" dirty="0"/>
          </a:p>
          <a:p>
            <a:r>
              <a:rPr kumimoji="1" lang="ja-JP" altLang="en-US" sz="2400" dirty="0"/>
              <a:t>二日目</a:t>
            </a:r>
            <a:endParaRPr kumimoji="1" lang="en-US" altLang="ja-JP" sz="2400" dirty="0"/>
          </a:p>
          <a:p>
            <a:pPr lvl="1"/>
            <a:r>
              <a:rPr kumimoji="1" lang="ja-JP" altLang="en-US" sz="2000" dirty="0"/>
              <a:t>ナガシマリゾート、</a:t>
            </a:r>
            <a:r>
              <a:rPr lang="ja-JP" altLang="en-US" sz="2000" dirty="0" err="1"/>
              <a:t>なばなの</a:t>
            </a:r>
            <a:r>
              <a:rPr lang="ja-JP" altLang="en-US" sz="2000" dirty="0"/>
              <a:t>里</a:t>
            </a:r>
            <a:endParaRPr lang="en-US" altLang="ja-JP" sz="2000" dirty="0"/>
          </a:p>
          <a:p>
            <a:pPr lvl="1"/>
            <a:r>
              <a:rPr lang="ja-JP" altLang="en-US" sz="2000" dirty="0"/>
              <a:t>宿泊地：「花水木」</a:t>
            </a:r>
            <a:endParaRPr lang="en-US" altLang="ja-JP" sz="2000" dirty="0"/>
          </a:p>
          <a:p>
            <a:pPr lvl="1"/>
            <a:endParaRPr lang="en-US" altLang="ja-JP" sz="2000" dirty="0"/>
          </a:p>
          <a:p>
            <a:r>
              <a:rPr lang="ja-JP" altLang="en-US" sz="2400" dirty="0"/>
              <a:t>三日目</a:t>
            </a:r>
            <a:endParaRPr lang="en-US" altLang="ja-JP" sz="2400" dirty="0"/>
          </a:p>
          <a:p>
            <a:pPr lvl="1"/>
            <a:r>
              <a:rPr lang="ja-JP" altLang="en-US" sz="2000" dirty="0"/>
              <a:t>京都上空ヘリ遊覧</a:t>
            </a:r>
            <a:endParaRPr lang="en-US" altLang="ja-JP" sz="2000" dirty="0"/>
          </a:p>
          <a:p>
            <a:pPr lvl="1"/>
            <a:r>
              <a:rPr lang="ja-JP" altLang="en-US" sz="2000" dirty="0"/>
              <a:t>京都散策</a:t>
            </a:r>
            <a:endParaRPr lang="en-US" altLang="ja-JP" sz="2000" dirty="0"/>
          </a:p>
          <a:p>
            <a:pPr lvl="1"/>
            <a:r>
              <a:rPr lang="ja-JP" altLang="en-US" sz="2000" dirty="0"/>
              <a:t>ルミナリエ有料エリア</a:t>
            </a:r>
            <a:endParaRPr lang="en-US" altLang="ja-JP" sz="2000" dirty="0"/>
          </a:p>
          <a:p>
            <a:pPr lvl="1"/>
            <a:endParaRPr lang="en-US" altLang="ja-JP" dirty="0"/>
          </a:p>
          <a:p>
            <a:endParaRPr lang="en-US" altLang="ja-JP" dirty="0"/>
          </a:p>
        </p:txBody>
      </p:sp>
    </p:spTree>
    <p:extLst>
      <p:ext uri="{BB962C8B-B14F-4D97-AF65-F5344CB8AC3E}">
        <p14:creationId xmlns:p14="http://schemas.microsoft.com/office/powerpoint/2010/main" val="11526421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2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1" dur="250" fill="hold"/>
                                        <p:tgtEl>
                                          <p:spTgt spid="3">
                                            <p:txEl>
                                              <p:pRg st="4" end="4"/>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25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4" dur="250" fill="hold"/>
                                        <p:tgtEl>
                                          <p:spTgt spid="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CA40B08-3CF1-47CD-AFC1-FE90D098BED6}"/>
              </a:ext>
            </a:extLst>
          </p:cNvPr>
          <p:cNvSpPr>
            <a:spLocks noGrp="1"/>
          </p:cNvSpPr>
          <p:nvPr>
            <p:ph type="title"/>
          </p:nvPr>
        </p:nvSpPr>
        <p:spPr>
          <a:xfrm>
            <a:off x="677334" y="452439"/>
            <a:ext cx="8596668" cy="947736"/>
          </a:xfrm>
        </p:spPr>
        <p:txBody>
          <a:bodyPr/>
          <a:lstStyle/>
          <a:p>
            <a:r>
              <a:rPr lang="ja-JP" altLang="en-US" dirty="0">
                <a:solidFill>
                  <a:schemeClr val="bg1"/>
                </a:solidFill>
              </a:rPr>
              <a:t>アイランド富士からの眺望</a:t>
            </a:r>
            <a:endParaRPr kumimoji="1" lang="ja-JP" altLang="en-US" dirty="0">
              <a:solidFill>
                <a:schemeClr val="bg1"/>
              </a:solidFill>
            </a:endParaRPr>
          </a:p>
        </p:txBody>
      </p:sp>
      <p:pic>
        <p:nvPicPr>
          <p:cNvPr id="3" name="図 2">
            <a:extLst>
              <a:ext uri="{FF2B5EF4-FFF2-40B4-BE49-F238E27FC236}">
                <a16:creationId xmlns:a16="http://schemas.microsoft.com/office/drawing/2014/main" id="{4DF2FDED-7BB1-46E8-8132-C0488A135CF8}"/>
              </a:ext>
            </a:extLst>
          </p:cNvPr>
          <p:cNvPicPr>
            <a:picLocks noChangeAspect="1"/>
          </p:cNvPicPr>
          <p:nvPr/>
        </p:nvPicPr>
        <p:blipFill>
          <a:blip r:embed="rId3"/>
          <a:stretch>
            <a:fillRect/>
          </a:stretch>
        </p:blipFill>
        <p:spPr>
          <a:xfrm>
            <a:off x="1797666" y="1126888"/>
            <a:ext cx="8596668" cy="5731112"/>
          </a:xfrm>
          <a:prstGeom prst="rect">
            <a:avLst/>
          </a:prstGeom>
        </p:spPr>
      </p:pic>
    </p:spTree>
    <p:extLst>
      <p:ext uri="{BB962C8B-B14F-4D97-AF65-F5344CB8AC3E}">
        <p14:creationId xmlns:p14="http://schemas.microsoft.com/office/powerpoint/2010/main" val="1461893102"/>
      </p:ext>
    </p:extLst>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CA40B08-3CF1-47CD-AFC1-FE90D098BED6}"/>
              </a:ext>
            </a:extLst>
          </p:cNvPr>
          <p:cNvSpPr>
            <a:spLocks noGrp="1"/>
          </p:cNvSpPr>
          <p:nvPr>
            <p:ph type="title"/>
          </p:nvPr>
        </p:nvSpPr>
        <p:spPr>
          <a:xfrm>
            <a:off x="677334" y="452439"/>
            <a:ext cx="8596668" cy="947736"/>
          </a:xfrm>
        </p:spPr>
        <p:txBody>
          <a:bodyPr/>
          <a:lstStyle/>
          <a:p>
            <a:r>
              <a:rPr lang="ja-JP" altLang="en-US" dirty="0">
                <a:solidFill>
                  <a:schemeClr val="bg1"/>
                </a:solidFill>
              </a:rPr>
              <a:t>今年</a:t>
            </a:r>
            <a:r>
              <a:rPr kumimoji="1" lang="ja-JP" altLang="en-US" dirty="0">
                <a:solidFill>
                  <a:schemeClr val="bg1"/>
                </a:solidFill>
              </a:rPr>
              <a:t>のテーマはピラミッド</a:t>
            </a:r>
          </a:p>
        </p:txBody>
      </p:sp>
      <p:pic>
        <p:nvPicPr>
          <p:cNvPr id="7" name="コンテンツ プレースホルダー 6">
            <a:extLst>
              <a:ext uri="{FF2B5EF4-FFF2-40B4-BE49-F238E27FC236}">
                <a16:creationId xmlns:a16="http://schemas.microsoft.com/office/drawing/2014/main" id="{CF42B739-B8A7-49DB-9949-046642879918}"/>
              </a:ext>
            </a:extLst>
          </p:cNvPr>
          <p:cNvPicPr>
            <a:picLocks noGrp="1" noChangeAspect="1"/>
          </p:cNvPicPr>
          <p:nvPr>
            <p:ph idx="1"/>
          </p:nvPr>
        </p:nvPicPr>
        <p:blipFill>
          <a:blip r:embed="rId3"/>
          <a:stretch>
            <a:fillRect/>
          </a:stretch>
        </p:blipFill>
        <p:spPr>
          <a:xfrm>
            <a:off x="2022872" y="1174750"/>
            <a:ext cx="8146256" cy="5430837"/>
          </a:xfrm>
        </p:spPr>
      </p:pic>
    </p:spTree>
    <p:extLst>
      <p:ext uri="{BB962C8B-B14F-4D97-AF65-F5344CB8AC3E}">
        <p14:creationId xmlns:p14="http://schemas.microsoft.com/office/powerpoint/2010/main" val="62336388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CA40B08-3CF1-47CD-AFC1-FE90D098BED6}"/>
              </a:ext>
            </a:extLst>
          </p:cNvPr>
          <p:cNvSpPr>
            <a:spLocks noGrp="1"/>
          </p:cNvSpPr>
          <p:nvPr>
            <p:ph type="title"/>
          </p:nvPr>
        </p:nvSpPr>
        <p:spPr>
          <a:xfrm>
            <a:off x="677334" y="452439"/>
            <a:ext cx="8596668" cy="947736"/>
          </a:xfrm>
        </p:spPr>
        <p:txBody>
          <a:bodyPr/>
          <a:lstStyle/>
          <a:p>
            <a:r>
              <a:rPr kumimoji="1" lang="ja-JP" altLang="en-US" dirty="0">
                <a:solidFill>
                  <a:schemeClr val="bg1"/>
                </a:solidFill>
              </a:rPr>
              <a:t>今年のテーマはピラミッド</a:t>
            </a:r>
          </a:p>
        </p:txBody>
      </p:sp>
      <p:pic>
        <p:nvPicPr>
          <p:cNvPr id="7" name="コンテンツ プレースホルダー 6">
            <a:extLst>
              <a:ext uri="{FF2B5EF4-FFF2-40B4-BE49-F238E27FC236}">
                <a16:creationId xmlns:a16="http://schemas.microsoft.com/office/drawing/2014/main" id="{CF42B739-B8A7-49DB-9949-046642879918}"/>
              </a:ext>
            </a:extLst>
          </p:cNvPr>
          <p:cNvPicPr>
            <a:picLocks noGrp="1" noChangeAspect="1"/>
          </p:cNvPicPr>
          <p:nvPr>
            <p:ph idx="1"/>
          </p:nvPr>
        </p:nvPicPr>
        <p:blipFill>
          <a:blip r:embed="rId3"/>
          <a:stretch>
            <a:fillRect/>
          </a:stretch>
        </p:blipFill>
        <p:spPr>
          <a:xfrm>
            <a:off x="2022872" y="1174750"/>
            <a:ext cx="8146256" cy="5430837"/>
          </a:xfrm>
        </p:spPr>
      </p:pic>
      <p:pic>
        <p:nvPicPr>
          <p:cNvPr id="3" name="図 2">
            <a:extLst>
              <a:ext uri="{FF2B5EF4-FFF2-40B4-BE49-F238E27FC236}">
                <a16:creationId xmlns:a16="http://schemas.microsoft.com/office/drawing/2014/main" id="{6B2391AD-FDD3-475A-A5E5-CDE54D7D7675}"/>
              </a:ext>
            </a:extLst>
          </p:cNvPr>
          <p:cNvPicPr>
            <a:picLocks noChangeAspect="1"/>
          </p:cNvPicPr>
          <p:nvPr/>
        </p:nvPicPr>
        <p:blipFill>
          <a:blip r:embed="rId4"/>
          <a:stretch>
            <a:fillRect/>
          </a:stretch>
        </p:blipFill>
        <p:spPr>
          <a:xfrm>
            <a:off x="2022872" y="1174749"/>
            <a:ext cx="8146256" cy="5430837"/>
          </a:xfrm>
          <a:prstGeom prst="rect">
            <a:avLst/>
          </a:prstGeom>
        </p:spPr>
      </p:pic>
    </p:spTree>
    <p:extLst>
      <p:ext uri="{BB962C8B-B14F-4D97-AF65-F5344CB8AC3E}">
        <p14:creationId xmlns:p14="http://schemas.microsoft.com/office/powerpoint/2010/main" val="35626699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42DB2A-ADF0-4E9B-A4C7-5A10486EC0A1}"/>
              </a:ext>
            </a:extLst>
          </p:cNvPr>
          <p:cNvSpPr>
            <a:spLocks noGrp="1"/>
          </p:cNvSpPr>
          <p:nvPr>
            <p:ph type="title"/>
          </p:nvPr>
        </p:nvSpPr>
        <p:spPr>
          <a:xfrm>
            <a:off x="677334" y="314178"/>
            <a:ext cx="8596668" cy="714522"/>
          </a:xfrm>
        </p:spPr>
        <p:txBody>
          <a:bodyPr>
            <a:normAutofit/>
          </a:bodyPr>
          <a:lstStyle/>
          <a:p>
            <a:r>
              <a:rPr kumimoji="1" lang="ja-JP" altLang="en-US" dirty="0"/>
              <a:t>宿泊地：＜ホテル花水木＞</a:t>
            </a:r>
          </a:p>
        </p:txBody>
      </p:sp>
      <p:pic>
        <p:nvPicPr>
          <p:cNvPr id="4" name="図 3">
            <a:extLst>
              <a:ext uri="{FF2B5EF4-FFF2-40B4-BE49-F238E27FC236}">
                <a16:creationId xmlns:a16="http://schemas.microsoft.com/office/drawing/2014/main" id="{FA6E366E-1D95-4E4C-BA6A-C263D70A87C6}"/>
              </a:ext>
            </a:extLst>
          </p:cNvPr>
          <p:cNvPicPr>
            <a:picLocks noChangeAspect="1"/>
          </p:cNvPicPr>
          <p:nvPr/>
        </p:nvPicPr>
        <p:blipFill>
          <a:blip r:embed="rId3"/>
          <a:stretch>
            <a:fillRect/>
          </a:stretch>
        </p:blipFill>
        <p:spPr>
          <a:xfrm>
            <a:off x="677596" y="1028700"/>
            <a:ext cx="10837070" cy="5689462"/>
          </a:xfrm>
          <a:prstGeom prst="rect">
            <a:avLst/>
          </a:prstGeom>
        </p:spPr>
      </p:pic>
    </p:spTree>
    <p:extLst>
      <p:ext uri="{BB962C8B-B14F-4D97-AF65-F5344CB8AC3E}">
        <p14:creationId xmlns:p14="http://schemas.microsoft.com/office/powerpoint/2010/main" val="156409676"/>
      </p:ext>
    </p:extLst>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331F6F-B1F9-4D4D-94E8-421DDB9343B2}"/>
              </a:ext>
            </a:extLst>
          </p:cNvPr>
          <p:cNvSpPr>
            <a:spLocks noGrp="1"/>
          </p:cNvSpPr>
          <p:nvPr>
            <p:ph type="title"/>
          </p:nvPr>
        </p:nvSpPr>
        <p:spPr/>
        <p:txBody>
          <a:bodyPr/>
          <a:lstStyle/>
          <a:p>
            <a:r>
              <a:rPr kumimoji="1" lang="ja-JP" altLang="en-US" dirty="0"/>
              <a:t>ホテル花水木</a:t>
            </a:r>
          </a:p>
        </p:txBody>
      </p:sp>
      <p:sp>
        <p:nvSpPr>
          <p:cNvPr id="3" name="コンテンツ プレースホルダー 2">
            <a:extLst>
              <a:ext uri="{FF2B5EF4-FFF2-40B4-BE49-F238E27FC236}">
                <a16:creationId xmlns:a16="http://schemas.microsoft.com/office/drawing/2014/main" id="{145513AF-B095-4025-8C0A-EE84DDEAC19A}"/>
              </a:ext>
            </a:extLst>
          </p:cNvPr>
          <p:cNvSpPr>
            <a:spLocks noGrp="1"/>
          </p:cNvSpPr>
          <p:nvPr>
            <p:ph sz="half" idx="1"/>
          </p:nvPr>
        </p:nvSpPr>
        <p:spPr>
          <a:xfrm>
            <a:off x="677334" y="2160589"/>
            <a:ext cx="4184035" cy="3893370"/>
          </a:xfrm>
        </p:spPr>
        <p:txBody>
          <a:bodyPr>
            <a:normAutofit/>
          </a:bodyPr>
          <a:lstStyle/>
          <a:p>
            <a:pPr>
              <a:lnSpc>
                <a:spcPct val="150000"/>
              </a:lnSpc>
            </a:pPr>
            <a:r>
              <a:rPr kumimoji="1" lang="ja-JP" altLang="en-US" sz="2000" dirty="0"/>
              <a:t>まさに高級宿の名にふさわしい</a:t>
            </a:r>
            <a:r>
              <a:rPr lang="ja-JP" altLang="en-US" sz="2000" dirty="0"/>
              <a:t>サービス、料理、温泉。</a:t>
            </a:r>
            <a:endParaRPr lang="en-US" altLang="ja-JP" sz="2000" dirty="0"/>
          </a:p>
          <a:p>
            <a:pPr>
              <a:lnSpc>
                <a:spcPct val="150000"/>
              </a:lnSpc>
            </a:pPr>
            <a:r>
              <a:rPr lang="ja-JP" altLang="en-US" sz="2000" dirty="0"/>
              <a:t>客室石風呂付の部屋も。</a:t>
            </a:r>
            <a:endParaRPr lang="en-US" altLang="ja-JP" sz="2000" dirty="0"/>
          </a:p>
          <a:p>
            <a:pPr>
              <a:lnSpc>
                <a:spcPct val="150000"/>
              </a:lnSpc>
            </a:pPr>
            <a:r>
              <a:rPr kumimoji="1" lang="ja-JP" altLang="en-US" sz="2000" dirty="0" err="1"/>
              <a:t>なばなの</a:t>
            </a:r>
            <a:r>
              <a:rPr kumimoji="1" lang="ja-JP" altLang="en-US" sz="2000" dirty="0"/>
              <a:t>里も、温泉施設</a:t>
            </a:r>
            <a:br>
              <a:rPr kumimoji="1" lang="en-US" altLang="ja-JP" sz="2000" dirty="0"/>
            </a:br>
            <a:r>
              <a:rPr kumimoji="1" lang="ja-JP" altLang="en-US" sz="2000" dirty="0"/>
              <a:t>「湯あみの島」も出入り自由</a:t>
            </a:r>
            <a:endParaRPr kumimoji="1" lang="en-US" altLang="ja-JP" sz="2000" dirty="0"/>
          </a:p>
          <a:p>
            <a:pPr>
              <a:lnSpc>
                <a:spcPct val="150000"/>
              </a:lnSpc>
            </a:pPr>
            <a:endParaRPr kumimoji="1" lang="ja-JP" altLang="en-US" sz="1600" dirty="0"/>
          </a:p>
        </p:txBody>
      </p:sp>
      <p:pic>
        <p:nvPicPr>
          <p:cNvPr id="6" name="コンテンツ プレースホルダー 5">
            <a:extLst>
              <a:ext uri="{FF2B5EF4-FFF2-40B4-BE49-F238E27FC236}">
                <a16:creationId xmlns:a16="http://schemas.microsoft.com/office/drawing/2014/main" id="{41EF5519-B067-46E7-BD89-80E0A1CE93CC}"/>
              </a:ext>
            </a:extLst>
          </p:cNvPr>
          <p:cNvPicPr>
            <a:picLocks noGrp="1" noChangeAspect="1"/>
          </p:cNvPicPr>
          <p:nvPr>
            <p:ph sz="half" idx="2"/>
          </p:nvPr>
        </p:nvPicPr>
        <p:blipFill>
          <a:blip r:embed="rId3"/>
          <a:stretch>
            <a:fillRect/>
          </a:stretch>
        </p:blipFill>
        <p:spPr>
          <a:xfrm>
            <a:off x="5089352" y="2160589"/>
            <a:ext cx="6908798" cy="3454399"/>
          </a:xfrm>
        </p:spPr>
      </p:pic>
    </p:spTree>
    <p:extLst>
      <p:ext uri="{BB962C8B-B14F-4D97-AF65-F5344CB8AC3E}">
        <p14:creationId xmlns:p14="http://schemas.microsoft.com/office/powerpoint/2010/main" val="610741400"/>
      </p:ext>
    </p:extLst>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865079-F417-4D78-ACCC-90A6CE2D468C}"/>
              </a:ext>
            </a:extLst>
          </p:cNvPr>
          <p:cNvSpPr>
            <a:spLocks noGrp="1"/>
          </p:cNvSpPr>
          <p:nvPr>
            <p:ph type="title"/>
          </p:nvPr>
        </p:nvSpPr>
        <p:spPr/>
        <p:txBody>
          <a:bodyPr/>
          <a:lstStyle/>
          <a:p>
            <a:r>
              <a:rPr kumimoji="1" lang="ja-JP" altLang="en-US" dirty="0"/>
              <a:t>行程　三日目</a:t>
            </a:r>
          </a:p>
        </p:txBody>
      </p:sp>
      <p:sp>
        <p:nvSpPr>
          <p:cNvPr id="3" name="コンテンツ プレースホルダー 2">
            <a:extLst>
              <a:ext uri="{FF2B5EF4-FFF2-40B4-BE49-F238E27FC236}">
                <a16:creationId xmlns:a16="http://schemas.microsoft.com/office/drawing/2014/main" id="{613CE6AC-669E-4B05-8896-BCDE1B26C34F}"/>
              </a:ext>
            </a:extLst>
          </p:cNvPr>
          <p:cNvSpPr>
            <a:spLocks noGrp="1"/>
          </p:cNvSpPr>
          <p:nvPr>
            <p:ph idx="1"/>
          </p:nvPr>
        </p:nvSpPr>
        <p:spPr>
          <a:xfrm>
            <a:off x="677334" y="2160590"/>
            <a:ext cx="8596668" cy="3986992"/>
          </a:xfrm>
        </p:spPr>
        <p:txBody>
          <a:bodyPr>
            <a:normAutofit/>
          </a:bodyPr>
          <a:lstStyle/>
          <a:p>
            <a:r>
              <a:rPr kumimoji="1" lang="ja-JP" altLang="en-US" sz="3200" dirty="0"/>
              <a:t>京都上空ヘリコプタークルージング</a:t>
            </a:r>
            <a:endParaRPr kumimoji="1" lang="en-US" altLang="ja-JP" sz="3200" dirty="0"/>
          </a:p>
          <a:p>
            <a:endParaRPr kumimoji="1" lang="en-US" altLang="ja-JP" sz="3200" dirty="0"/>
          </a:p>
          <a:p>
            <a:r>
              <a:rPr lang="ja-JP" altLang="en-US" sz="3200" dirty="0"/>
              <a:t>京都散策</a:t>
            </a:r>
            <a:endParaRPr lang="en-US" altLang="ja-JP" sz="3200" dirty="0"/>
          </a:p>
          <a:p>
            <a:endParaRPr lang="en-US" altLang="ja-JP" sz="3200" dirty="0"/>
          </a:p>
          <a:p>
            <a:r>
              <a:rPr kumimoji="1" lang="ja-JP" altLang="en-US" sz="3200" dirty="0"/>
              <a:t>神戸ルミナリエ鑑賞</a:t>
            </a:r>
            <a:endParaRPr kumimoji="1" lang="en-US" altLang="ja-JP" sz="3200" dirty="0"/>
          </a:p>
          <a:p>
            <a:endParaRPr kumimoji="1" lang="en-US" altLang="ja-JP" sz="3200" dirty="0"/>
          </a:p>
        </p:txBody>
      </p:sp>
    </p:spTree>
    <p:extLst>
      <p:ext uri="{BB962C8B-B14F-4D97-AF65-F5344CB8AC3E}">
        <p14:creationId xmlns:p14="http://schemas.microsoft.com/office/powerpoint/2010/main" val="534808624"/>
      </p:ext>
    </p:extLst>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C076C6-F1BF-41AB-8218-0D58EBA2B40A}"/>
              </a:ext>
            </a:extLst>
          </p:cNvPr>
          <p:cNvSpPr>
            <a:spLocks noGrp="1"/>
          </p:cNvSpPr>
          <p:nvPr>
            <p:ph type="title"/>
          </p:nvPr>
        </p:nvSpPr>
        <p:spPr>
          <a:xfrm>
            <a:off x="663047" y="280988"/>
            <a:ext cx="8596668" cy="1320800"/>
          </a:xfrm>
        </p:spPr>
        <p:txBody>
          <a:bodyPr/>
          <a:lstStyle/>
          <a:p>
            <a:r>
              <a:rPr lang="en-US" altLang="ja-JP" dirty="0"/>
              <a:t>JPD</a:t>
            </a:r>
            <a:r>
              <a:rPr lang="ja-JP" altLang="en-US" dirty="0"/>
              <a:t>京都ヘリポート</a:t>
            </a:r>
            <a:r>
              <a:rPr kumimoji="1" lang="ja-JP" altLang="en-US" dirty="0"/>
              <a:t>へ</a:t>
            </a:r>
          </a:p>
        </p:txBody>
      </p:sp>
      <p:pic>
        <p:nvPicPr>
          <p:cNvPr id="5" name="コンテンツ プレースホルダー 4">
            <a:extLst>
              <a:ext uri="{FF2B5EF4-FFF2-40B4-BE49-F238E27FC236}">
                <a16:creationId xmlns:a16="http://schemas.microsoft.com/office/drawing/2014/main" id="{5B3D4C19-48A5-43E1-98DD-A74ABE0A5BC5}"/>
              </a:ext>
            </a:extLst>
          </p:cNvPr>
          <p:cNvPicPr>
            <a:picLocks noGrp="1" noChangeAspect="1"/>
          </p:cNvPicPr>
          <p:nvPr>
            <p:ph idx="1"/>
          </p:nvPr>
        </p:nvPicPr>
        <p:blipFill>
          <a:blip r:embed="rId3"/>
          <a:stretch>
            <a:fillRect/>
          </a:stretch>
        </p:blipFill>
        <p:spPr>
          <a:xfrm>
            <a:off x="515081" y="1198563"/>
            <a:ext cx="11161837" cy="5483189"/>
          </a:xfrm>
        </p:spPr>
      </p:pic>
      <p:pic>
        <p:nvPicPr>
          <p:cNvPr id="4" name="図 3">
            <a:extLst>
              <a:ext uri="{FF2B5EF4-FFF2-40B4-BE49-F238E27FC236}">
                <a16:creationId xmlns:a16="http://schemas.microsoft.com/office/drawing/2014/main" id="{9EF04E04-DD41-462D-B8D3-045211345103}"/>
              </a:ext>
            </a:extLst>
          </p:cNvPr>
          <p:cNvPicPr>
            <a:picLocks noChangeAspect="1"/>
          </p:cNvPicPr>
          <p:nvPr/>
        </p:nvPicPr>
        <p:blipFill>
          <a:blip r:embed="rId4"/>
          <a:stretch>
            <a:fillRect/>
          </a:stretch>
        </p:blipFill>
        <p:spPr>
          <a:xfrm>
            <a:off x="10417406" y="2589326"/>
            <a:ext cx="1259512" cy="839674"/>
          </a:xfrm>
          <a:prstGeom prst="rect">
            <a:avLst/>
          </a:prstGeom>
        </p:spPr>
      </p:pic>
    </p:spTree>
    <p:extLst>
      <p:ext uri="{BB962C8B-B14F-4D97-AF65-F5344CB8AC3E}">
        <p14:creationId xmlns:p14="http://schemas.microsoft.com/office/powerpoint/2010/main" val="30370981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000"/>
                                  </p:stCondLst>
                                  <p:childTnLst>
                                    <p:animMotion origin="layout" path="M -0.00742 -0.00648 L -0.00742 -0.00648 C -0.01094 -0.01042 -0.01393 -0.01597 -0.01784 -0.01806 C -0.02279 -0.0206 -0.02826 -0.01922 -0.03333 -0.02037 C -0.03516 -0.02084 -0.03672 -0.02222 -0.03854 -0.02269 C -0.04323 -0.02385 -0.04805 -0.02408 -0.05273 -0.025 C -0.06484 -0.03033 -0.05534 -0.02662 -0.07865 -0.02963 L -0.09544 -0.03172 L -0.23633 -0.02963 C -0.2401 -0.0294 -0.25508 -0.02593 -0.25964 -0.025 L -0.27122 -0.01806 C -0.27253 -0.01736 -0.27383 -0.01644 -0.27513 -0.01574 C -0.27682 -0.01505 -0.27865 -0.01459 -0.28034 -0.01343 C -0.28216 -0.01227 -0.28385 -0.01065 -0.28542 -0.0088 C -0.28815 -0.00602 -0.29023 -0.00139 -0.29323 0.00023 C -0.29583 0.00185 -0.29831 0.0037 -0.30104 0.00486 C -0.3026 0.00555 -0.3082 0.00787 -0.31003 0.00949 C -0.32005 0.01852 -0.30807 0.01065 -0.31784 0.01643 C -0.32044 0.01944 -0.32331 0.02176 -0.32552 0.02569 C -0.32643 0.02708 -0.32734 0.02847 -0.32813 0.03009 C -0.32917 0.0324 -0.32969 0.03518 -0.33073 0.03703 C -0.33177 0.03912 -0.33333 0.04004 -0.33464 0.04166 C -0.33672 0.04722 -0.33867 0.05278 -0.34102 0.05764 C -0.34232 0.06018 -0.34375 0.06203 -0.34492 0.06458 C -0.34596 0.06666 -0.34648 0.06944 -0.34753 0.07153 C -0.3487 0.07407 -0.35026 0.07592 -0.35143 0.07847 C -0.35339 0.08287 -0.35404 0.08912 -0.35664 0.09213 L -0.36432 0.10139 C -0.36523 0.1037 -0.36576 0.10648 -0.36693 0.10833 C -0.37409 0.11944 -0.37292 0.11597 -0.37982 0.11967 C -0.39544 0.12801 -0.37904 0.12199 -0.40052 0.12662 C -0.40313 0.12731 -0.40573 0.12824 -0.40833 0.12893 C -0.41133 0.12986 -0.41432 0.13055 -0.41732 0.13125 C -0.42474 0.13565 -0.41836 0.1324 -0.43034 0.13588 C -0.43242 0.13657 -0.43464 0.1375 -0.43672 0.13819 C -0.43932 0.13889 -0.44193 0.13935 -0.44453 0.14051 C -0.44805 0.14166 -0.4513 0.14421 -0.45482 0.14514 C -0.45742 0.1456 -0.47214 0.14953 -0.47422 0.14953 C -0.48503 0.15023 -0.49583 0.14953 -0.50651 0.14953 " pathEditMode="relative" ptsTypes="AAAAAAAAAAAAAAAAAAAAAAAAAAAAAAAAAAAAAAA">
                                      <p:cBhvr>
                                        <p:cTn id="6" dur="15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DBE7BC-21D8-4A20-AF69-5A727B9932CF}"/>
              </a:ext>
            </a:extLst>
          </p:cNvPr>
          <p:cNvSpPr>
            <a:spLocks noGrp="1"/>
          </p:cNvSpPr>
          <p:nvPr>
            <p:ph type="title"/>
          </p:nvPr>
        </p:nvSpPr>
        <p:spPr>
          <a:xfrm>
            <a:off x="677333" y="609600"/>
            <a:ext cx="9238191" cy="1320800"/>
          </a:xfrm>
        </p:spPr>
        <p:txBody>
          <a:bodyPr/>
          <a:lstStyle/>
          <a:p>
            <a:r>
              <a:rPr lang="en-US" altLang="ja-JP" dirty="0"/>
              <a:t>AIROS Skyview</a:t>
            </a:r>
            <a:r>
              <a:rPr lang="ja-JP" altLang="en-US" dirty="0"/>
              <a:t>（エアロス スカイビュー）</a:t>
            </a:r>
            <a:br>
              <a:rPr lang="en-US" altLang="ja-JP" dirty="0"/>
            </a:br>
            <a:r>
              <a:rPr lang="ja-JP" altLang="en-US" dirty="0"/>
              <a:t>京都ヘリコプタークルージング</a:t>
            </a:r>
            <a:endParaRPr kumimoji="1" lang="ja-JP" altLang="en-US" dirty="0"/>
          </a:p>
        </p:txBody>
      </p:sp>
      <p:pic>
        <p:nvPicPr>
          <p:cNvPr id="9" name="コンテンツ プレースホルダー 8">
            <a:extLst>
              <a:ext uri="{FF2B5EF4-FFF2-40B4-BE49-F238E27FC236}">
                <a16:creationId xmlns:a16="http://schemas.microsoft.com/office/drawing/2014/main" id="{B1532D89-42E3-4D4B-AA8C-E28D2C7A5B5F}"/>
              </a:ext>
            </a:extLst>
          </p:cNvPr>
          <p:cNvPicPr>
            <a:picLocks noGrp="1" noChangeAspect="1"/>
          </p:cNvPicPr>
          <p:nvPr>
            <p:ph idx="1"/>
          </p:nvPr>
        </p:nvPicPr>
        <p:blipFill>
          <a:blip r:embed="rId3"/>
          <a:stretch>
            <a:fillRect/>
          </a:stretch>
        </p:blipFill>
        <p:spPr>
          <a:xfrm>
            <a:off x="192349" y="1648941"/>
            <a:ext cx="6092256" cy="5209059"/>
          </a:xfrm>
        </p:spPr>
      </p:pic>
      <p:pic>
        <p:nvPicPr>
          <p:cNvPr id="11" name="図 10">
            <a:extLst>
              <a:ext uri="{FF2B5EF4-FFF2-40B4-BE49-F238E27FC236}">
                <a16:creationId xmlns:a16="http://schemas.microsoft.com/office/drawing/2014/main" id="{AE603880-EAE7-43FB-B221-22BB2DEC4A20}"/>
              </a:ext>
            </a:extLst>
          </p:cNvPr>
          <p:cNvPicPr>
            <a:picLocks noChangeAspect="1"/>
          </p:cNvPicPr>
          <p:nvPr/>
        </p:nvPicPr>
        <p:blipFill>
          <a:blip r:embed="rId4"/>
          <a:stretch>
            <a:fillRect/>
          </a:stretch>
        </p:blipFill>
        <p:spPr>
          <a:xfrm>
            <a:off x="6284605" y="2104473"/>
            <a:ext cx="5754635" cy="4297994"/>
          </a:xfrm>
          <a:prstGeom prst="rect">
            <a:avLst/>
          </a:prstGeom>
        </p:spPr>
      </p:pic>
    </p:spTree>
    <p:extLst>
      <p:ext uri="{BB962C8B-B14F-4D97-AF65-F5344CB8AC3E}">
        <p14:creationId xmlns:p14="http://schemas.microsoft.com/office/powerpoint/2010/main" val="1809940713"/>
      </p:ext>
    </p:extLst>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FFC9ED-F213-425A-808A-8D2995DFDCC7}"/>
              </a:ext>
            </a:extLst>
          </p:cNvPr>
          <p:cNvSpPr>
            <a:spLocks noGrp="1"/>
          </p:cNvSpPr>
          <p:nvPr>
            <p:ph type="title"/>
          </p:nvPr>
        </p:nvSpPr>
        <p:spPr>
          <a:xfrm>
            <a:off x="677334" y="609600"/>
            <a:ext cx="8596668" cy="947738"/>
          </a:xfrm>
        </p:spPr>
        <p:txBody>
          <a:bodyPr/>
          <a:lstStyle/>
          <a:p>
            <a:r>
              <a:rPr lang="ja-JP" altLang="en-US" dirty="0"/>
              <a:t>京都ヘリコプタークルージング</a:t>
            </a:r>
            <a:endParaRPr kumimoji="1" lang="ja-JP" altLang="en-US" dirty="0"/>
          </a:p>
        </p:txBody>
      </p:sp>
      <p:sp>
        <p:nvSpPr>
          <p:cNvPr id="4" name="コンテンツ プレースホルダー 3">
            <a:extLst>
              <a:ext uri="{FF2B5EF4-FFF2-40B4-BE49-F238E27FC236}">
                <a16:creationId xmlns:a16="http://schemas.microsoft.com/office/drawing/2014/main" id="{498C8407-55C5-4F63-A78B-4583D3B7D1A1}"/>
              </a:ext>
            </a:extLst>
          </p:cNvPr>
          <p:cNvSpPr>
            <a:spLocks noGrp="1"/>
          </p:cNvSpPr>
          <p:nvPr>
            <p:ph sz="half" idx="1"/>
          </p:nvPr>
        </p:nvSpPr>
        <p:spPr/>
        <p:txBody>
          <a:bodyPr/>
          <a:lstStyle/>
          <a:p>
            <a:r>
              <a:rPr lang="ja-JP" altLang="en-US" sz="2400" dirty="0"/>
              <a:t>京都大満喫！</a:t>
            </a:r>
            <a:br>
              <a:rPr lang="en-US" altLang="ja-JP" sz="2400" dirty="0"/>
            </a:br>
            <a:r>
              <a:rPr lang="ja-JP" altLang="en-US" sz="2400" dirty="0"/>
              <a:t>嵐山を巡る贅沢な空の旅</a:t>
            </a:r>
            <a:endParaRPr lang="en-US" altLang="ja-JP" sz="2400" dirty="0"/>
          </a:p>
          <a:p>
            <a:r>
              <a:rPr kumimoji="1" lang="en-US" altLang="ja-JP" sz="2400" dirty="0"/>
              <a:t>3</a:t>
            </a:r>
            <a:r>
              <a:rPr kumimoji="1" lang="ja-JP" altLang="en-US" sz="2400" dirty="0"/>
              <a:t>名一組、</a:t>
            </a:r>
            <a:br>
              <a:rPr kumimoji="1" lang="en-US" altLang="ja-JP" sz="2400" dirty="0"/>
            </a:br>
            <a:r>
              <a:rPr kumimoji="1" lang="ja-JP" altLang="en-US" sz="2400" dirty="0"/>
              <a:t>約</a:t>
            </a:r>
            <a:r>
              <a:rPr kumimoji="1" lang="en-US" altLang="ja-JP" sz="2400" dirty="0"/>
              <a:t>30</a:t>
            </a:r>
            <a:r>
              <a:rPr kumimoji="1" lang="ja-JP" altLang="en-US" sz="2400" dirty="0"/>
              <a:t>分のフライト</a:t>
            </a:r>
            <a:endParaRPr kumimoji="1" lang="en-US" altLang="ja-JP" sz="2400" dirty="0"/>
          </a:p>
          <a:p>
            <a:r>
              <a:rPr kumimoji="1" lang="ja-JP" altLang="en-US" sz="2400" dirty="0"/>
              <a:t>普段ほとんど経験できないであろうヘリコプターにて上空からの京都の町並みや、紅葉をお楽しみ下さい</a:t>
            </a:r>
            <a:r>
              <a:rPr kumimoji="1" lang="ja-JP" altLang="en-US" dirty="0"/>
              <a:t>。</a:t>
            </a:r>
          </a:p>
        </p:txBody>
      </p:sp>
      <p:pic>
        <p:nvPicPr>
          <p:cNvPr id="7" name="コンテンツ プレースホルダー 6">
            <a:extLst>
              <a:ext uri="{FF2B5EF4-FFF2-40B4-BE49-F238E27FC236}">
                <a16:creationId xmlns:a16="http://schemas.microsoft.com/office/drawing/2014/main" id="{C9EABCED-A1F5-409E-8244-857A3C1059C4}"/>
              </a:ext>
            </a:extLst>
          </p:cNvPr>
          <p:cNvPicPr>
            <a:picLocks noGrp="1" noChangeAspect="1"/>
          </p:cNvPicPr>
          <p:nvPr>
            <p:ph sz="half" idx="2"/>
          </p:nvPr>
        </p:nvPicPr>
        <p:blipFill>
          <a:blip r:embed="rId3"/>
          <a:stretch>
            <a:fillRect/>
          </a:stretch>
        </p:blipFill>
        <p:spPr>
          <a:xfrm>
            <a:off x="6096000" y="1264729"/>
            <a:ext cx="4500807" cy="5420681"/>
          </a:xfrm>
        </p:spPr>
      </p:pic>
      <p:pic>
        <p:nvPicPr>
          <p:cNvPr id="5" name="図 4">
            <a:extLst>
              <a:ext uri="{FF2B5EF4-FFF2-40B4-BE49-F238E27FC236}">
                <a16:creationId xmlns:a16="http://schemas.microsoft.com/office/drawing/2014/main" id="{8A1A438B-049C-43F1-B32E-4DF19D8D5930}"/>
              </a:ext>
            </a:extLst>
          </p:cNvPr>
          <p:cNvPicPr>
            <a:picLocks noChangeAspect="1"/>
          </p:cNvPicPr>
          <p:nvPr/>
        </p:nvPicPr>
        <p:blipFill>
          <a:blip r:embed="rId4"/>
          <a:stretch>
            <a:fillRect/>
          </a:stretch>
        </p:blipFill>
        <p:spPr>
          <a:xfrm>
            <a:off x="12910391" y="6705038"/>
            <a:ext cx="2184228" cy="1456152"/>
          </a:xfrm>
          <a:prstGeom prst="rect">
            <a:avLst/>
          </a:prstGeom>
        </p:spPr>
      </p:pic>
    </p:spTree>
    <p:extLst>
      <p:ext uri="{BB962C8B-B14F-4D97-AF65-F5344CB8AC3E}">
        <p14:creationId xmlns:p14="http://schemas.microsoft.com/office/powerpoint/2010/main" val="39031294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312 0.02152 L 0.00312 0.02152 C -0.00339 0.01574 -0.00964 0.00926 -0.01628 0.00416 C -0.02097 0.00069 -0.02656 0.00069 -0.03086 -0.0044 C -0.03321 -0.00718 -0.03542 -0.01088 -0.03802 -0.01297 C -0.04271 -0.01667 -0.04831 -0.01667 -0.05261 -0.02153 C -0.05495 -0.02454 -0.05729 -0.02778 -0.0599 -0.0301 C -0.06328 -0.03334 -0.0737 -0.0375 -0.07683 -0.03889 C -0.09753 -0.06343 -0.07123 -0.0338 -0.09128 -0.05162 C -0.09388 -0.05394 -0.09597 -0.05811 -0.09857 -0.06042 C -0.10248 -0.06366 -0.11185 -0.06713 -0.1155 -0.06899 C -0.11797 -0.07014 -0.12031 -0.07176 -0.12279 -0.07315 C -0.14349 -0.09792 -0.11719 -0.06829 -0.13724 -0.08611 C -0.13985 -0.08843 -0.1418 -0.0926 -0.14453 -0.09468 C -0.14922 -0.09838 -0.15417 -0.10047 -0.15899 -0.10324 L -0.16628 -0.10764 L -0.17357 -0.11204 C -0.18776 -0.13704 -0.17279 -0.11389 -0.19297 -0.13334 C -0.19805 -0.13843 -0.20222 -0.14607 -0.20742 -0.1507 C -0.2194 -0.16135 -0.21367 -0.15718 -0.22435 -0.16343 C -0.22683 -0.16644 -0.22904 -0.16968 -0.23164 -0.17223 C -0.2392 -0.17986 -0.24206 -0.17986 -0.24857 -0.18936 C -0.25469 -0.19838 -0.2556 -0.2051 -0.26302 -0.21088 C -0.26615 -0.2132 -0.26953 -0.21366 -0.27279 -0.21505 C -0.29037 -0.23611 -0.26823 -0.21042 -0.28972 -0.23241 C -0.29219 -0.23496 -0.2944 -0.23843 -0.29688 -0.24098 C -0.30013 -0.24422 -0.30352 -0.2463 -0.30664 -0.24954 C -0.31276 -0.25579 -0.31784 -0.26389 -0.32357 -0.27107 C -0.32696 -0.27524 -0.34518 -0.29723 -0.35013 -0.30116 C -0.35482 -0.30486 -0.36042 -0.30486 -0.36472 -0.30973 C -0.37071 -0.3169 -0.37461 -0.32223 -0.38164 -0.32709 C -0.38477 -0.32917 -0.38802 -0.32986 -0.39128 -0.33125 C -0.40951 -0.35278 -0.38633 -0.32755 -0.40821 -0.34422 C -0.41094 -0.3463 -0.41276 -0.3507 -0.4155 -0.35278 C -0.4263 -0.36111 -0.42305 -0.35301 -0.43242 -0.36135 C -0.43503 -0.36366 -0.43711 -0.36736 -0.43972 -0.36991 C -0.44284 -0.37315 -0.44636 -0.37477 -0.44935 -0.37871 C -0.45209 -0.38218 -0.45365 -0.38843 -0.45664 -0.39144 C -0.45951 -0.39445 -0.46302 -0.39445 -0.46628 -0.39584 C -0.46953 -0.4 -0.47253 -0.4051 -0.47591 -0.4088 C -0.47813 -0.41088 -0.48086 -0.41111 -0.48321 -0.41297 C -0.48659 -0.41551 -0.48972 -0.41852 -0.49284 -0.42153 C -0.50508 -0.43403 -0.49518 -0.42778 -0.5099 -0.43889 C -0.51224 -0.44051 -0.51485 -0.44098 -0.51706 -0.44306 C -0.51966 -0.44537 -0.52175 -0.44931 -0.52435 -0.45162 C -0.5267 -0.45371 -0.5293 -0.45394 -0.53164 -0.45602 C -0.55599 -0.47778 -0.53242 -0.46088 -0.55339 -0.47755 C -0.55729 -0.48056 -0.56159 -0.48264 -0.5655 -0.48611 C -0.5681 -0.48843 -0.57018 -0.49213 -0.57279 -0.49468 C -0.57591 -0.49792 -0.5793 -0.5 -0.58242 -0.50324 C -0.58737 -0.50857 -0.59128 -0.51806 -0.59688 -0.52061 L -0.60664 -0.52477 C -0.6099 -0.52778 -0.61341 -0.52963 -0.61628 -0.53334 C -0.63216 -0.55348 -0.61524 -0.54144 -0.63086 -0.5507 C -0.63321 -0.55649 -0.63477 -0.56366 -0.63802 -0.56783 C -0.64076 -0.5713 -0.64479 -0.56945 -0.64779 -0.57223 C -0.653 -0.57686 -0.65742 -0.58357 -0.66224 -0.58936 L -0.66224 -0.58936 C -0.66888 -0.60116 -0.67097 -0.60602 -0.67917 -0.61505 C -0.68464 -0.6213 -0.69011 -0.625 -0.6961 -0.62801 C -0.69935 -0.62963 -0.70261 -0.63102 -0.70586 -0.63241 C -0.70977 -0.6382 -0.71354 -0.64445 -0.71784 -0.64954 C -0.72383 -0.65672 -0.72839 -0.65857 -0.73477 -0.6625 C -0.73724 -0.66528 -0.73972 -0.66806 -0.74206 -0.67107 C -0.75209 -0.6838 -0.74987 -0.68241 -0.75899 -0.6926 C -0.76302 -0.69699 -0.76732 -0.70047 -0.7711 -0.70556 C -0.77383 -0.70903 -0.77578 -0.71459 -0.77839 -0.71829 C -0.78542 -0.72894 -0.79284 -0.73843 -0.80013 -0.74838 L -0.80013 -0.74838 C -0.80417 -0.75278 -0.80847 -0.75649 -0.81224 -0.76135 C -0.8267 -0.78079 -0.81224 -0.76991 -0.82683 -0.77871 C -0.82917 -0.78287 -0.83125 -0.78797 -0.83399 -0.79144 C -0.83698 -0.79514 -0.84063 -0.79699 -0.84375 -0.8 C -0.84935 -0.80579 -0.85547 -0.81505 -0.86068 -0.82153 C -0.86302 -0.82454 -0.86563 -0.82686 -0.86784 -0.83033 C -0.87136 -0.83542 -0.87396 -0.8426 -0.87761 -0.84746 C -0.88047 -0.85116 -0.88412 -0.85278 -0.88724 -0.85602 C -0.90039 -0.86945 -0.88841 -0.86111 -0.90183 -0.86899 C -0.91784 -0.89746 -0.90052 -0.87061 -0.91628 -0.88611 C -0.94128 -0.91088 -0.92162 -0.89792 -0.93802 -0.90764 C -0.94636 -0.91875 -0.94792 -0.92246 -0.95742 -0.92917 C -0.96211 -0.93241 -0.96706 -0.93496 -0.97188 -0.93774 L -0.97917 -0.94213 C -0.98164 -0.94491 -0.98373 -0.94885 -0.98646 -0.9507 C -0.99024 -0.95324 -0.99453 -0.95324 -0.99857 -0.95486 C -1.00104 -0.95602 -1.00326 -0.95811 -1.00573 -0.95926 C -1.01042 -0.96135 -1.02266 -0.96459 -1.02761 -0.96783 C -1.04753 -0.98125 -1.02565 -0.97338 -1.05183 -0.98496 C -1.06641 -0.99167 -1.05834 -0.9875 -1.07591 -0.99792 L -1.08321 -1.00232 C -1.09466 -1.01598 -1.08776 -1.00926 -1.10495 -1.01945 L -1.11224 -1.02385 C -1.11472 -1.02801 -1.11667 -1.03334 -1.11953 -1.03658 C -1.12162 -1.03912 -1.12448 -1.03912 -1.1267 -1.04098 C -1.13334 -1.0463 -1.14011 -1.05116 -1.1461 -1.05811 L -1.16055 -1.07547 C -1.16289 -1.07824 -1.16511 -1.08172 -1.16771 -1.0838 C -1.17097 -1.08658 -1.17435 -1.08912 -1.17748 -1.09236 C -1.17995 -1.09491 -1.18203 -1.09885 -1.18464 -1.10093 C -1.18776 -1.10324 -1.19115 -1.10348 -1.1944 -1.10533 C -1.19922 -1.10787 -1.20404 -1.11088 -1.20886 -1.11389 C -1.21133 -1.11528 -1.2138 -1.11621 -1.21615 -1.11806 C -1.24753 -1.14607 -1.22435 -1.12848 -1.24518 -1.13959 C -1.25 -1.14236 -1.25482 -1.14537 -1.25964 -1.14838 L -1.26693 -1.15255 C -1.2694 -1.15533 -1.27162 -1.1588 -1.27422 -1.16111 C -1.27643 -1.1632 -1.2793 -1.1632 -1.28151 -1.16551 C -1.28659 -1.17061 -1.29024 -1.18102 -1.29597 -1.18264 C -1.31302 -1.18774 -1.30586 -1.18426 -1.31771 -1.19121 C -1.3293 -1.20486 -1.32227 -1.19815 -1.33959 -1.20857 C -1.34193 -1.20996 -1.34466 -1.21019 -1.34675 -1.21274 C -1.34922 -1.21574 -1.3513 -1.21968 -1.35404 -1.2213 C -1.35873 -1.22408 -1.3638 -1.22361 -1.36862 -1.2257 C -1.37357 -1.22778 -1.37826 -1.23149 -1.38308 -1.23426 C -1.39128 -1.23912 -1.39167 -1.23866 -1.4 -1.24723 C -1.40248 -1.24977 -1.40456 -1.25371 -1.40729 -1.25579 C -1.41029 -1.25811 -1.41367 -1.25857 -1.41693 -1.26019 C -1.42097 -1.26436 -1.42461 -1.26991 -1.42904 -1.27292 C -1.44284 -1.28287 -1.43776 -1.27223 -1.44844 -1.28172 C -1.45104 -1.28403 -1.453 -1.2882 -1.4556 -1.29028 C -1.46029 -1.29399 -1.46537 -1.29584 -1.47018 -1.29885 C -1.47253 -1.30024 -1.47526 -1.3007 -1.47748 -1.30301 C -1.4905 -1.31713 -1.48763 -1.31551 -1.50157 -1.32454 C -1.51563 -1.33357 -1.5112 -1.33311 -1.51862 -1.33311 " pathEditMode="relative" ptsTypes="AAAAAAAAAAAAAAAAAAAAAAAAAAAAAAAAAAAAAAAAAAAAAAAAAAAAAAAAAAAAAAAAAAAAAAAAAAAAAAAAAAAAAAAAAAAAAAAAAAAAAAAAAAAAAAAAAAAAAAAAAAAA">
                                      <p:cBhvr>
                                        <p:cTn id="6" dur="6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540396-C187-45AB-854D-1B4A7B9E0656}"/>
              </a:ext>
            </a:extLst>
          </p:cNvPr>
          <p:cNvSpPr>
            <a:spLocks noGrp="1"/>
          </p:cNvSpPr>
          <p:nvPr>
            <p:ph type="title"/>
          </p:nvPr>
        </p:nvSpPr>
        <p:spPr/>
        <p:txBody>
          <a:bodyPr/>
          <a:lstStyle/>
          <a:p>
            <a:r>
              <a:rPr kumimoji="1" lang="ja-JP" altLang="en-US" dirty="0"/>
              <a:t>上空の次は地上から</a:t>
            </a:r>
            <a:br>
              <a:rPr kumimoji="1" lang="en-US" altLang="ja-JP" dirty="0"/>
            </a:br>
            <a:r>
              <a:rPr kumimoji="1" lang="ja-JP" altLang="en-US" dirty="0"/>
              <a:t>　＜京都散策＞</a:t>
            </a:r>
          </a:p>
        </p:txBody>
      </p:sp>
      <p:sp>
        <p:nvSpPr>
          <p:cNvPr id="4" name="コンテンツ プレースホルダー 3">
            <a:extLst>
              <a:ext uri="{FF2B5EF4-FFF2-40B4-BE49-F238E27FC236}">
                <a16:creationId xmlns:a16="http://schemas.microsoft.com/office/drawing/2014/main" id="{99DFC516-E5B0-4258-966D-3EBC4C09C56D}"/>
              </a:ext>
            </a:extLst>
          </p:cNvPr>
          <p:cNvSpPr>
            <a:spLocks noGrp="1"/>
          </p:cNvSpPr>
          <p:nvPr>
            <p:ph sz="half" idx="1"/>
          </p:nvPr>
        </p:nvSpPr>
        <p:spPr/>
        <p:txBody>
          <a:bodyPr>
            <a:normAutofit/>
          </a:bodyPr>
          <a:lstStyle/>
          <a:p>
            <a:r>
              <a:rPr lang="ja-JP" altLang="en-US" sz="2400" dirty="0"/>
              <a:t>上空から見た京都紅葉を、今度は地上から。</a:t>
            </a:r>
            <a:endParaRPr lang="en-US" altLang="ja-JP" sz="2400" dirty="0"/>
          </a:p>
          <a:p>
            <a:endParaRPr lang="en-US" altLang="ja-JP" sz="2400" dirty="0"/>
          </a:p>
          <a:p>
            <a:pPr lvl="1"/>
            <a:r>
              <a:rPr kumimoji="1" lang="ja-JP" altLang="en-US" sz="2000" dirty="0"/>
              <a:t>北野天満宮</a:t>
            </a:r>
            <a:endParaRPr kumimoji="1" lang="en-US" altLang="ja-JP" sz="2000" dirty="0"/>
          </a:p>
          <a:p>
            <a:pPr lvl="1"/>
            <a:endParaRPr kumimoji="1" lang="en-US" altLang="ja-JP" sz="2000" dirty="0"/>
          </a:p>
          <a:p>
            <a:pPr lvl="1"/>
            <a:r>
              <a:rPr kumimoji="1" lang="ja-JP" altLang="en-US" sz="2000" dirty="0"/>
              <a:t>清水寺</a:t>
            </a:r>
            <a:endParaRPr kumimoji="1" lang="en-US" altLang="ja-JP" sz="2000" dirty="0"/>
          </a:p>
          <a:p>
            <a:pPr lvl="1"/>
            <a:endParaRPr kumimoji="1" lang="en-US" altLang="ja-JP" sz="2000" dirty="0"/>
          </a:p>
          <a:p>
            <a:pPr lvl="1"/>
            <a:r>
              <a:rPr lang="ja-JP" altLang="en-US" sz="2000" dirty="0"/>
              <a:t>嵐山</a:t>
            </a:r>
            <a:endParaRPr kumimoji="1" lang="ja-JP" altLang="en-US" sz="2000" dirty="0"/>
          </a:p>
        </p:txBody>
      </p:sp>
      <p:pic>
        <p:nvPicPr>
          <p:cNvPr id="7" name="コンテンツ プレースホルダー 6">
            <a:extLst>
              <a:ext uri="{FF2B5EF4-FFF2-40B4-BE49-F238E27FC236}">
                <a16:creationId xmlns:a16="http://schemas.microsoft.com/office/drawing/2014/main" id="{A23E73D2-3EA8-498C-A3A1-F34F9C7BE556}"/>
              </a:ext>
            </a:extLst>
          </p:cNvPr>
          <p:cNvPicPr>
            <a:picLocks noGrp="1" noChangeAspect="1"/>
          </p:cNvPicPr>
          <p:nvPr>
            <p:ph sz="half" idx="2"/>
          </p:nvPr>
        </p:nvPicPr>
        <p:blipFill>
          <a:blip r:embed="rId3"/>
          <a:stretch>
            <a:fillRect/>
          </a:stretch>
        </p:blipFill>
        <p:spPr>
          <a:xfrm>
            <a:off x="5089525" y="2706423"/>
            <a:ext cx="4184650" cy="2789766"/>
          </a:xfrm>
        </p:spPr>
      </p:pic>
      <p:pic>
        <p:nvPicPr>
          <p:cNvPr id="9" name="図 8">
            <a:extLst>
              <a:ext uri="{FF2B5EF4-FFF2-40B4-BE49-F238E27FC236}">
                <a16:creationId xmlns:a16="http://schemas.microsoft.com/office/drawing/2014/main" id="{251D7570-8DEE-4E32-A3A1-D98A50939DDC}"/>
              </a:ext>
            </a:extLst>
          </p:cNvPr>
          <p:cNvPicPr>
            <a:picLocks noChangeAspect="1"/>
          </p:cNvPicPr>
          <p:nvPr/>
        </p:nvPicPr>
        <p:blipFill>
          <a:blip r:embed="rId4"/>
          <a:stretch>
            <a:fillRect/>
          </a:stretch>
        </p:blipFill>
        <p:spPr>
          <a:xfrm>
            <a:off x="4975668" y="2028610"/>
            <a:ext cx="6225731" cy="4144730"/>
          </a:xfrm>
          <a:prstGeom prst="rect">
            <a:avLst/>
          </a:prstGeom>
        </p:spPr>
      </p:pic>
    </p:spTree>
    <p:extLst>
      <p:ext uri="{BB962C8B-B14F-4D97-AF65-F5344CB8AC3E}">
        <p14:creationId xmlns:p14="http://schemas.microsoft.com/office/powerpoint/2010/main" val="2275153463"/>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3F8F55-C91E-4E60-9B03-664907E2BF73}"/>
              </a:ext>
            </a:extLst>
          </p:cNvPr>
          <p:cNvSpPr txBox="1"/>
          <p:nvPr/>
        </p:nvSpPr>
        <p:spPr>
          <a:xfrm>
            <a:off x="876886" y="2828838"/>
            <a:ext cx="10438228" cy="1200329"/>
          </a:xfrm>
          <a:prstGeom prst="rect">
            <a:avLst/>
          </a:prstGeom>
          <a:noFill/>
        </p:spPr>
        <p:txBody>
          <a:bodyPr wrap="square" rtlCol="0" anchor="ctr">
            <a:spAutoFit/>
          </a:bodyPr>
          <a:lstStyle/>
          <a:p>
            <a:pPr algn="ctr"/>
            <a:r>
              <a:rPr kumimoji="1" lang="ja-JP" alt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移動について</a:t>
            </a:r>
          </a:p>
        </p:txBody>
      </p:sp>
    </p:spTree>
    <p:extLst>
      <p:ext uri="{BB962C8B-B14F-4D97-AF65-F5344CB8AC3E}">
        <p14:creationId xmlns:p14="http://schemas.microsoft.com/office/powerpoint/2010/main" val="269185938"/>
      </p:ext>
    </p:extLst>
  </p:cSld>
  <p:clrMapOvr>
    <a:masterClrMapping/>
  </p:clrMapOvr>
  <p:transition>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BAAA5-72A5-43E1-9179-ED8E1D2B313D}"/>
              </a:ext>
            </a:extLst>
          </p:cNvPr>
          <p:cNvSpPr>
            <a:spLocks noGrp="1"/>
          </p:cNvSpPr>
          <p:nvPr>
            <p:ph type="title"/>
          </p:nvPr>
        </p:nvSpPr>
        <p:spPr/>
        <p:txBody>
          <a:bodyPr/>
          <a:lstStyle/>
          <a:p>
            <a:r>
              <a:rPr kumimoji="1" lang="ja-JP" altLang="en-US" dirty="0"/>
              <a:t>特におススメ！</a:t>
            </a:r>
            <a:br>
              <a:rPr kumimoji="1" lang="en-US" altLang="ja-JP" dirty="0"/>
            </a:br>
            <a:r>
              <a:rPr kumimoji="1" lang="ja-JP" altLang="en-US" dirty="0"/>
              <a:t>　＜嵯峨野トロッコ列車＞</a:t>
            </a:r>
          </a:p>
        </p:txBody>
      </p:sp>
      <p:sp>
        <p:nvSpPr>
          <p:cNvPr id="3" name="コンテンツ プレースホルダー 2">
            <a:extLst>
              <a:ext uri="{FF2B5EF4-FFF2-40B4-BE49-F238E27FC236}">
                <a16:creationId xmlns:a16="http://schemas.microsoft.com/office/drawing/2014/main" id="{BF0FDA6F-C542-4D9B-9964-7565B440C209}"/>
              </a:ext>
            </a:extLst>
          </p:cNvPr>
          <p:cNvSpPr>
            <a:spLocks noGrp="1"/>
          </p:cNvSpPr>
          <p:nvPr>
            <p:ph sz="half" idx="1"/>
          </p:nvPr>
        </p:nvSpPr>
        <p:spPr>
          <a:xfrm>
            <a:off x="677334" y="2160588"/>
            <a:ext cx="4184035" cy="4490685"/>
          </a:xfrm>
        </p:spPr>
        <p:txBody>
          <a:bodyPr>
            <a:normAutofit/>
          </a:bodyPr>
          <a:lstStyle/>
          <a:p>
            <a:pPr>
              <a:lnSpc>
                <a:spcPct val="150000"/>
              </a:lnSpc>
            </a:pPr>
            <a:r>
              <a:rPr kumimoji="1" lang="ja-JP" altLang="en-US" sz="2000" dirty="0"/>
              <a:t>嵯峨野観光鉄道が運営する</a:t>
            </a:r>
            <a:endParaRPr kumimoji="1" lang="en-US" altLang="ja-JP" sz="2000" dirty="0"/>
          </a:p>
          <a:p>
            <a:pPr>
              <a:lnSpc>
                <a:spcPct val="150000"/>
              </a:lnSpc>
            </a:pPr>
            <a:r>
              <a:rPr lang="ja-JP" altLang="en-US" sz="2000" dirty="0"/>
              <a:t>元々は</a:t>
            </a:r>
            <a:r>
              <a:rPr lang="en-US" altLang="ja-JP" sz="2000" dirty="0"/>
              <a:t>JR</a:t>
            </a:r>
            <a:r>
              <a:rPr lang="ja-JP" altLang="en-US" sz="2000" dirty="0"/>
              <a:t>山陰本線の線路を</a:t>
            </a:r>
            <a:br>
              <a:rPr lang="en-US" altLang="ja-JP" sz="2000" dirty="0"/>
            </a:br>
            <a:r>
              <a:rPr lang="ja-JP" altLang="en-US" sz="2000" dirty="0"/>
              <a:t>観光用として復活。</a:t>
            </a:r>
            <a:endParaRPr kumimoji="1" lang="en-US" altLang="ja-JP" sz="2000" dirty="0"/>
          </a:p>
          <a:p>
            <a:pPr>
              <a:lnSpc>
                <a:spcPct val="150000"/>
              </a:lnSpc>
            </a:pPr>
            <a:r>
              <a:rPr lang="ja-JP" altLang="en-US" sz="2000" dirty="0"/>
              <a:t>嵯峨⇔亀岡間</a:t>
            </a:r>
            <a:r>
              <a:rPr lang="en-US" altLang="ja-JP" sz="2000" dirty="0"/>
              <a:t>7.3km</a:t>
            </a:r>
            <a:r>
              <a:rPr lang="ja-JP" altLang="en-US" sz="2000" dirty="0"/>
              <a:t>を</a:t>
            </a:r>
            <a:br>
              <a:rPr lang="en-US" altLang="ja-JP" sz="2000" dirty="0"/>
            </a:br>
            <a:r>
              <a:rPr lang="ja-JP" altLang="en-US" sz="2000" dirty="0"/>
              <a:t>片道</a:t>
            </a:r>
            <a:r>
              <a:rPr lang="en-US" altLang="ja-JP" sz="2000" dirty="0"/>
              <a:t>25</a:t>
            </a:r>
            <a:r>
              <a:rPr lang="ja-JP" altLang="en-US" sz="2000" dirty="0"/>
              <a:t>分で運行、全席指定</a:t>
            </a:r>
            <a:endParaRPr lang="en-US" altLang="ja-JP" sz="2000" dirty="0"/>
          </a:p>
          <a:p>
            <a:pPr>
              <a:lnSpc>
                <a:spcPct val="150000"/>
              </a:lnSpc>
            </a:pPr>
            <a:r>
              <a:rPr kumimoji="1" lang="ja-JP" altLang="en-US" sz="2000" dirty="0"/>
              <a:t>紅葉の見所では速度を落として</a:t>
            </a:r>
            <a:br>
              <a:rPr kumimoji="1" lang="en-US" altLang="ja-JP" sz="2000" dirty="0"/>
            </a:br>
            <a:r>
              <a:rPr kumimoji="1" lang="ja-JP" altLang="en-US" sz="2000" dirty="0"/>
              <a:t>じっくりと鑑賞できる</a:t>
            </a:r>
            <a:endParaRPr kumimoji="1" lang="en-US" altLang="ja-JP" sz="2000" dirty="0"/>
          </a:p>
          <a:p>
            <a:pPr>
              <a:lnSpc>
                <a:spcPct val="150000"/>
              </a:lnSpc>
            </a:pPr>
            <a:endParaRPr kumimoji="1" lang="ja-JP" altLang="en-US" dirty="0"/>
          </a:p>
        </p:txBody>
      </p:sp>
      <p:pic>
        <p:nvPicPr>
          <p:cNvPr id="6" name="コンテンツ プレースホルダー 5">
            <a:extLst>
              <a:ext uri="{FF2B5EF4-FFF2-40B4-BE49-F238E27FC236}">
                <a16:creationId xmlns:a16="http://schemas.microsoft.com/office/drawing/2014/main" id="{099BDF9A-B0F6-40CB-868E-A5B62212D1BA}"/>
              </a:ext>
            </a:extLst>
          </p:cNvPr>
          <p:cNvPicPr>
            <a:picLocks noGrp="1" noChangeAspect="1"/>
          </p:cNvPicPr>
          <p:nvPr>
            <p:ph sz="half" idx="2"/>
          </p:nvPr>
        </p:nvPicPr>
        <p:blipFill>
          <a:blip r:embed="rId3"/>
          <a:stretch>
            <a:fillRect/>
          </a:stretch>
        </p:blipFill>
        <p:spPr>
          <a:xfrm>
            <a:off x="5089352" y="2160588"/>
            <a:ext cx="6740698" cy="4490685"/>
          </a:xfrm>
        </p:spPr>
      </p:pic>
      <p:pic>
        <p:nvPicPr>
          <p:cNvPr id="8" name="図 7">
            <a:extLst>
              <a:ext uri="{FF2B5EF4-FFF2-40B4-BE49-F238E27FC236}">
                <a16:creationId xmlns:a16="http://schemas.microsoft.com/office/drawing/2014/main" id="{865DC9BF-0CDD-4101-B574-8ADF371AF85B}"/>
              </a:ext>
            </a:extLst>
          </p:cNvPr>
          <p:cNvPicPr>
            <a:picLocks noChangeAspect="1"/>
          </p:cNvPicPr>
          <p:nvPr/>
        </p:nvPicPr>
        <p:blipFill>
          <a:blip r:embed="rId4"/>
          <a:stretch>
            <a:fillRect/>
          </a:stretch>
        </p:blipFill>
        <p:spPr>
          <a:xfrm>
            <a:off x="5360310" y="3589147"/>
            <a:ext cx="2354249" cy="2659253"/>
          </a:xfrm>
          <a:prstGeom prst="rect">
            <a:avLst/>
          </a:prstGeom>
        </p:spPr>
      </p:pic>
    </p:spTree>
    <p:extLst>
      <p:ext uri="{BB962C8B-B14F-4D97-AF65-F5344CB8AC3E}">
        <p14:creationId xmlns:p14="http://schemas.microsoft.com/office/powerpoint/2010/main" val="16270829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3.7037E-6 L 1.45833E-6 0.00023 C 0.0013 0.00069 0.01601 0.01041 0.01901 0.01134 C 0.02109 0.01203 0.02344 0.01273 0.02565 0.01365 C 0.02838 0.01504 0.03112 0.01666 0.03385 0.01828 L 0.03802 0.0206 C 0.0444 0.02777 0.04036 0.0243 0.05013 0.02986 C 0.05156 0.03055 0.05299 0.03078 0.0543 0.03217 C 0.06276 0.04166 0.05351 0.0324 0.06914 0.0412 L 0.07734 0.04583 C 0.07877 0.04652 0.07995 0.04745 0.08138 0.04814 L 0.08685 0.05046 C 0.09883 0.06389 0.07969 0.04328 0.09896 0.05972 C 0.10091 0.06111 0.1026 0.06296 0.10443 0.06435 C 0.10794 0.06689 0.11015 0.06689 0.11406 0.06875 C 0.1168 0.07014 0.1194 0.07199 0.12213 0.07338 L 0.13034 0.07801 C 0.13164 0.0787 0.13294 0.08009 0.13437 0.08032 C 0.14101 0.08125 0.15299 0.08287 0.16015 0.08495 C 0.16198 0.08541 0.1638 0.08634 0.16562 0.08726 C 0.16836 0.08865 0.17096 0.0912 0.17383 0.09189 C 0.17734 0.09259 0.18099 0.09328 0.18463 0.09421 C 0.18685 0.09467 0.18906 0.09583 0.1914 0.09652 C 0.19544 0.09745 0.19948 0.09791 0.20364 0.09861 C 0.21276 0.10393 0.20156 0.09791 0.21588 0.10324 C 0.21732 0.10393 0.21849 0.10509 0.21992 0.10555 C 0.22226 0.10648 0.22448 0.10694 0.22669 0.10787 C 0.22812 0.10856 0.2293 0.10995 0.23086 0.11018 C 0.23581 0.11134 0.24075 0.1118 0.2457 0.1125 C 0.24805 0.11319 0.25026 0.11389 0.2526 0.11481 C 0.2543 0.11551 0.25612 0.11666 0.25794 0.11713 C 0.26341 0.11828 0.26888 0.11875 0.27435 0.11944 C 0.28893 0.12569 0.272 0.11898 0.30417 0.12407 C 0.30599 0.1243 0.30768 0.12569 0.30963 0.12639 C 0.31849 0.12893 0.3293 0.12986 0.33802 0.13101 L 0.41419 0.1287 C 0.41562 0.12847 0.4168 0.12662 0.41823 0.12639 C 0.42279 0.12523 0.42721 0.1243 0.4319 0.12407 C 0.46536 0.12268 0.49896 0.12245 0.53242 0.12176 C 0.54818 0.11898 0.5414 0.11944 0.55286 0.11944 " pathEditMode="relative" rAng="0" ptsTypes="AAAAAAAAAAAAAAAAAAAAAAAAAAAAAAAAAAAAAAAA">
                                      <p:cBhvr>
                                        <p:cTn id="6" dur="2000" fill="hold"/>
                                        <p:tgtEl>
                                          <p:spTgt spid="8"/>
                                        </p:tgtEl>
                                        <p:attrNameLst>
                                          <p:attrName>ppt_x</p:attrName>
                                          <p:attrName>ppt_y</p:attrName>
                                        </p:attrNameLst>
                                      </p:cBhvr>
                                      <p:rCtr x="27643" y="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E99CF1-07E2-42E5-B939-26B47BDDA2EE}"/>
              </a:ext>
            </a:extLst>
          </p:cNvPr>
          <p:cNvSpPr>
            <a:spLocks noGrp="1"/>
          </p:cNvSpPr>
          <p:nvPr>
            <p:ph type="title"/>
          </p:nvPr>
        </p:nvSpPr>
        <p:spPr/>
        <p:txBody>
          <a:bodyPr/>
          <a:lstStyle/>
          <a:p>
            <a:r>
              <a:rPr lang="ja-JP" altLang="en-US" dirty="0"/>
              <a:t>ショッピング、寺社仏閣巡りも！</a:t>
            </a:r>
            <a:endParaRPr kumimoji="1" lang="ja-JP" altLang="en-US" dirty="0"/>
          </a:p>
        </p:txBody>
      </p:sp>
      <p:sp>
        <p:nvSpPr>
          <p:cNvPr id="4" name="コンテンツ プレースホルダー 3">
            <a:extLst>
              <a:ext uri="{FF2B5EF4-FFF2-40B4-BE49-F238E27FC236}">
                <a16:creationId xmlns:a16="http://schemas.microsoft.com/office/drawing/2014/main" id="{0E5B1EE4-EB3A-49A9-829E-39F647F8D5F1}"/>
              </a:ext>
            </a:extLst>
          </p:cNvPr>
          <p:cNvSpPr>
            <a:spLocks noGrp="1"/>
          </p:cNvSpPr>
          <p:nvPr>
            <p:ph sz="half" idx="1"/>
          </p:nvPr>
        </p:nvSpPr>
        <p:spPr>
          <a:xfrm>
            <a:off x="677334" y="1755916"/>
            <a:ext cx="4184035" cy="3880772"/>
          </a:xfrm>
        </p:spPr>
        <p:txBody>
          <a:bodyPr>
            <a:normAutofit/>
          </a:bodyPr>
          <a:lstStyle/>
          <a:p>
            <a:pPr>
              <a:lnSpc>
                <a:spcPct val="150000"/>
              </a:lnSpc>
            </a:pPr>
            <a:r>
              <a:rPr kumimoji="1" lang="ja-JP" altLang="en-US" sz="2400" dirty="0"/>
              <a:t>京都駅周辺の多彩な施設でショッピング。</a:t>
            </a:r>
            <a:endParaRPr kumimoji="1" lang="en-US" altLang="ja-JP" sz="2400" dirty="0"/>
          </a:p>
          <a:p>
            <a:pPr>
              <a:lnSpc>
                <a:spcPct val="150000"/>
              </a:lnSpc>
            </a:pPr>
            <a:r>
              <a:rPr lang="ja-JP" altLang="en-US" sz="2400" dirty="0"/>
              <a:t>清水寺・仁和寺・東寺にて、紅葉見物も兼ねて見学。</a:t>
            </a:r>
            <a:endParaRPr lang="en-US" altLang="ja-JP" sz="2400" dirty="0"/>
          </a:p>
          <a:p>
            <a:pPr>
              <a:lnSpc>
                <a:spcPct val="150000"/>
              </a:lnSpc>
            </a:pPr>
            <a:r>
              <a:rPr kumimoji="1" lang="ja-JP" altLang="en-US" sz="2400" dirty="0"/>
              <a:t>八ツ橋おいしい。</a:t>
            </a:r>
          </a:p>
        </p:txBody>
      </p:sp>
      <p:pic>
        <p:nvPicPr>
          <p:cNvPr id="7" name="コンテンツ プレースホルダー 6">
            <a:extLst>
              <a:ext uri="{FF2B5EF4-FFF2-40B4-BE49-F238E27FC236}">
                <a16:creationId xmlns:a16="http://schemas.microsoft.com/office/drawing/2014/main" id="{00FBB033-687D-4DB6-AEFD-AA3972F7EA18}"/>
              </a:ext>
            </a:extLst>
          </p:cNvPr>
          <p:cNvPicPr>
            <a:picLocks noGrp="1" noChangeAspect="1"/>
          </p:cNvPicPr>
          <p:nvPr>
            <p:ph sz="half" idx="2"/>
          </p:nvPr>
        </p:nvPicPr>
        <p:blipFill>
          <a:blip r:embed="rId3"/>
          <a:stretch>
            <a:fillRect/>
          </a:stretch>
        </p:blipFill>
        <p:spPr>
          <a:xfrm>
            <a:off x="5293510" y="1755916"/>
            <a:ext cx="5583903" cy="3722601"/>
          </a:xfrm>
        </p:spPr>
      </p:pic>
      <p:pic>
        <p:nvPicPr>
          <p:cNvPr id="5" name="図 4">
            <a:extLst>
              <a:ext uri="{FF2B5EF4-FFF2-40B4-BE49-F238E27FC236}">
                <a16:creationId xmlns:a16="http://schemas.microsoft.com/office/drawing/2014/main" id="{DEDE131B-4B51-409F-AD76-95E15C9A5B81}"/>
              </a:ext>
            </a:extLst>
          </p:cNvPr>
          <p:cNvPicPr>
            <a:picLocks noChangeAspect="1"/>
          </p:cNvPicPr>
          <p:nvPr/>
        </p:nvPicPr>
        <p:blipFill>
          <a:blip r:embed="rId4"/>
          <a:stretch>
            <a:fillRect/>
          </a:stretch>
        </p:blipFill>
        <p:spPr>
          <a:xfrm>
            <a:off x="2769351" y="4927601"/>
            <a:ext cx="2039007" cy="1529255"/>
          </a:xfrm>
          <a:prstGeom prst="rect">
            <a:avLst/>
          </a:prstGeom>
        </p:spPr>
      </p:pic>
    </p:spTree>
    <p:extLst>
      <p:ext uri="{BB962C8B-B14F-4D97-AF65-F5344CB8AC3E}">
        <p14:creationId xmlns:p14="http://schemas.microsoft.com/office/powerpoint/2010/main" val="41425273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3D01CF-33D2-4D72-936F-C8D6E3E68691}"/>
              </a:ext>
            </a:extLst>
          </p:cNvPr>
          <p:cNvSpPr>
            <a:spLocks noGrp="1"/>
          </p:cNvSpPr>
          <p:nvPr>
            <p:ph type="title"/>
          </p:nvPr>
        </p:nvSpPr>
        <p:spPr/>
        <p:txBody>
          <a:bodyPr/>
          <a:lstStyle/>
          <a:p>
            <a:r>
              <a:rPr lang="ja-JP" altLang="en-US" dirty="0"/>
              <a:t>旅の終点、神戸へ</a:t>
            </a:r>
            <a:endParaRPr kumimoji="1" lang="ja-JP" altLang="en-US" dirty="0"/>
          </a:p>
        </p:txBody>
      </p:sp>
      <p:pic>
        <p:nvPicPr>
          <p:cNvPr id="5" name="コンテンツ プレースホルダー 4">
            <a:extLst>
              <a:ext uri="{FF2B5EF4-FFF2-40B4-BE49-F238E27FC236}">
                <a16:creationId xmlns:a16="http://schemas.microsoft.com/office/drawing/2014/main" id="{9F35C104-8C78-46B6-8A63-BF04AE5F7EB7}"/>
              </a:ext>
            </a:extLst>
          </p:cNvPr>
          <p:cNvPicPr>
            <a:picLocks noGrp="1" noChangeAspect="1"/>
          </p:cNvPicPr>
          <p:nvPr>
            <p:ph idx="1"/>
          </p:nvPr>
        </p:nvPicPr>
        <p:blipFill>
          <a:blip r:embed="rId3"/>
          <a:stretch>
            <a:fillRect/>
          </a:stretch>
        </p:blipFill>
        <p:spPr>
          <a:xfrm>
            <a:off x="1927668" y="1270000"/>
            <a:ext cx="8336664" cy="5450207"/>
          </a:xfrm>
        </p:spPr>
      </p:pic>
      <p:pic>
        <p:nvPicPr>
          <p:cNvPr id="4" name="図 3">
            <a:extLst>
              <a:ext uri="{FF2B5EF4-FFF2-40B4-BE49-F238E27FC236}">
                <a16:creationId xmlns:a16="http://schemas.microsoft.com/office/drawing/2014/main" id="{79E9B879-C095-4344-97ED-C01F087B1752}"/>
              </a:ext>
            </a:extLst>
          </p:cNvPr>
          <p:cNvPicPr>
            <a:picLocks noChangeAspect="1"/>
          </p:cNvPicPr>
          <p:nvPr/>
        </p:nvPicPr>
        <p:blipFill>
          <a:blip r:embed="rId4"/>
          <a:stretch>
            <a:fillRect/>
          </a:stretch>
        </p:blipFill>
        <p:spPr>
          <a:xfrm>
            <a:off x="8509655" y="1614487"/>
            <a:ext cx="1259512" cy="839674"/>
          </a:xfrm>
          <a:prstGeom prst="rect">
            <a:avLst/>
          </a:prstGeom>
        </p:spPr>
      </p:pic>
    </p:spTree>
    <p:extLst>
      <p:ext uri="{BB962C8B-B14F-4D97-AF65-F5344CB8AC3E}">
        <p14:creationId xmlns:p14="http://schemas.microsoft.com/office/powerpoint/2010/main" val="7414622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000"/>
                                  </p:stCondLst>
                                  <p:childTnLst>
                                    <p:animMotion origin="layout" path="M -0.00872 0.01157 L -0.00872 0.01157 C -0.01185 0.01528 -0.0151 0.01852 -0.01784 0.02291 C -0.01901 0.02477 -0.0194 0.02778 -0.02044 0.02986 C -0.02162 0.03241 -0.02318 0.03426 -0.02435 0.0368 C -0.02617 0.0412 -0.02773 0.04583 -0.02943 0.05046 C -0.0332 0.06065 -0.03112 0.05532 -0.03594 0.06666 C -0.03815 0.0787 -0.03646 0.07153 -0.04245 0.08727 L -0.04753 0.10116 L -0.05143 0.1081 C -0.0526 0.11435 -0.0526 0.11643 -0.05534 0.12176 C -0.05781 0.12662 -0.06094 0.13032 -0.06315 0.13565 C -0.06432 0.13866 -0.06576 0.14166 -0.06693 0.14491 C -0.06784 0.14699 -0.06836 0.15 -0.06953 0.15162 C -0.07109 0.15393 -0.07305 0.1544 -0.07474 0.15625 C -0.09245 0.17592 -0.06901 0.15139 -0.08372 0.17014 C -0.08529 0.17199 -0.08724 0.17315 -0.08893 0.17477 C -0.09141 0.18819 -0.08828 0.17569 -0.09414 0.18611 C -0.10117 0.19861 -0.0944 0.19328 -0.10182 0.19768 C -0.10313 0.2 -0.1043 0.20254 -0.10573 0.20463 C -0.10742 0.20717 -0.10912 0.20926 -0.11094 0.21157 C -0.11224 0.21296 -0.11354 0.21435 -0.11484 0.21597 C -0.11615 0.21805 -0.11719 0.22106 -0.11862 0.22291 C -0.12018 0.225 -0.1224 0.22546 -0.12383 0.22754 C -0.13633 0.24537 -0.12669 0.23842 -0.13555 0.24375 C -0.13633 0.24606 -0.13685 0.24907 -0.13802 0.25046 C -0.14128 0.2544 -0.14844 0.25972 -0.14844 0.25972 C -0.15417 0.27523 -0.1474 0.25995 -0.15482 0.26898 C -0.15638 0.27083 -0.15742 0.27361 -0.15872 0.27592 C -0.16042 0.27824 -0.16237 0.28009 -0.16393 0.28264 C -0.17357 0.29977 -0.1625 0.28565 -0.17175 0.29653 C -0.17253 0.29884 -0.17318 0.30139 -0.17422 0.30347 C -0.17604 0.30671 -0.18125 0.31088 -0.18333 0.31273 C -0.18425 0.31481 -0.1849 0.31736 -0.18594 0.31944 C -0.18711 0.32199 -0.1888 0.32361 -0.18984 0.32639 C -0.1918 0.33217 -0.19284 0.33912 -0.19492 0.34491 C -0.19662 0.3493 -0.19857 0.35393 -0.20013 0.35856 C -0.20143 0.3625 -0.20234 0.36666 -0.20404 0.37014 C -0.20547 0.37291 -0.20742 0.37477 -0.20912 0.37708 C -0.21979 0.40856 -0.20703 0.37268 -0.21693 0.39537 C -0.21888 0.39977 -0.21992 0.40532 -0.22214 0.40926 C -0.22344 0.41157 -0.22461 0.41389 -0.22604 0.41597 C -0.2276 0.41852 -0.22969 0.42037 -0.23112 0.42291 C -0.24089 0.44028 -0.22865 0.42477 -0.24023 0.43912 C -0.24557 0.44583 -0.24766 0.44861 -0.25313 0.45278 C -0.25521 0.45463 -0.25729 0.45741 -0.25964 0.45741 C -0.29323 0.45972 -0.32682 0.45903 -0.36042 0.45972 C -0.37279 0.46528 -0.36198 0.46111 -0.38633 0.46435 C -0.39662 0.46574 -0.39883 0.46666 -0.4082 0.46898 L -0.41602 0.47361 C -0.41732 0.4743 -0.41862 0.47477 -0.41992 0.47592 C -0.43711 0.4912 -0.41563 0.47268 -0.42891 0.48264 C -0.43073 0.48403 -0.43229 0.48611 -0.43412 0.48727 C -0.44154 0.49259 -0.44102 0.49004 -0.44701 0.49653 C -0.44974 0.4993 -0.45208 0.50324 -0.45482 0.50578 C -0.45651 0.50717 -0.45846 0.50833 -0.46003 0.51041 C -0.46146 0.51227 -0.46237 0.51528 -0.4638 0.51713 C -0.46628 0.5206 -0.46901 0.52338 -0.47162 0.52639 C -0.47292 0.52801 -0.47396 0.53009 -0.47552 0.53102 L -0.47943 0.53333 C -0.48815 0.54884 -0.48359 0.54514 -0.49102 0.5493 C -0.49193 0.55162 -0.49232 0.55463 -0.49362 0.55625 C -0.49531 0.55879 -0.50521 0.56088 -0.50521 0.56088 C -0.50898 0.56551 -0.5099 0.56574 -0.51302 0.57245 C -0.52031 0.58796 -0.51276 0.5743 -0.5168 0.58171 " pathEditMode="relative" ptsTypes="AAAAAAAAAAAAAAAAAAAAAAAAAAAAAAAAAAAAAAAAAAAAAAAAAAAAAAAAAAAAAAAAA">
                                      <p:cBhvr>
                                        <p:cTn id="6" dur="15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ED06-4591-4087-80D9-C973552B43C0}"/>
              </a:ext>
            </a:extLst>
          </p:cNvPr>
          <p:cNvSpPr>
            <a:spLocks noGrp="1"/>
          </p:cNvSpPr>
          <p:nvPr>
            <p:ph type="title"/>
          </p:nvPr>
        </p:nvSpPr>
        <p:spPr/>
        <p:txBody>
          <a:bodyPr/>
          <a:lstStyle/>
          <a:p>
            <a:r>
              <a:rPr kumimoji="1" lang="ja-JP" altLang="en-US" dirty="0"/>
              <a:t>終点はメリケンパーク</a:t>
            </a:r>
          </a:p>
        </p:txBody>
      </p:sp>
      <p:pic>
        <p:nvPicPr>
          <p:cNvPr id="5" name="コンテンツ プレースホルダー 4">
            <a:extLst>
              <a:ext uri="{FF2B5EF4-FFF2-40B4-BE49-F238E27FC236}">
                <a16:creationId xmlns:a16="http://schemas.microsoft.com/office/drawing/2014/main" id="{9CEF6CB2-4771-4356-944B-9C1A32FB2516}"/>
              </a:ext>
            </a:extLst>
          </p:cNvPr>
          <p:cNvPicPr>
            <a:picLocks noGrp="1" noChangeAspect="1"/>
          </p:cNvPicPr>
          <p:nvPr>
            <p:ph idx="1"/>
          </p:nvPr>
        </p:nvPicPr>
        <p:blipFill>
          <a:blip r:embed="rId3"/>
          <a:stretch>
            <a:fillRect/>
          </a:stretch>
        </p:blipFill>
        <p:spPr>
          <a:xfrm>
            <a:off x="1200515" y="1425219"/>
            <a:ext cx="9790969" cy="5240597"/>
          </a:xfrm>
        </p:spPr>
      </p:pic>
    </p:spTree>
    <p:extLst>
      <p:ext uri="{BB962C8B-B14F-4D97-AF65-F5344CB8AC3E}">
        <p14:creationId xmlns:p14="http://schemas.microsoft.com/office/powerpoint/2010/main" val="593455924"/>
      </p:ext>
    </p:extLst>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5C744B-240F-41A5-8296-70654CD72050}"/>
              </a:ext>
            </a:extLst>
          </p:cNvPr>
          <p:cNvSpPr>
            <a:spLocks noGrp="1"/>
          </p:cNvSpPr>
          <p:nvPr>
            <p:ph type="title"/>
          </p:nvPr>
        </p:nvSpPr>
        <p:spPr>
          <a:xfrm>
            <a:off x="677232" y="654047"/>
            <a:ext cx="8596668" cy="1320800"/>
          </a:xfrm>
        </p:spPr>
        <p:txBody>
          <a:bodyPr/>
          <a:lstStyle/>
          <a:p>
            <a:r>
              <a:rPr kumimoji="1" lang="ja-JP" altLang="en-US" dirty="0"/>
              <a:t>ルミナリエ</a:t>
            </a:r>
          </a:p>
        </p:txBody>
      </p:sp>
      <p:sp>
        <p:nvSpPr>
          <p:cNvPr id="4" name="コンテンツ プレースホルダー 3">
            <a:extLst>
              <a:ext uri="{FF2B5EF4-FFF2-40B4-BE49-F238E27FC236}">
                <a16:creationId xmlns:a16="http://schemas.microsoft.com/office/drawing/2014/main" id="{1E9DAD30-75BC-41F4-8F97-747D9A55E088}"/>
              </a:ext>
            </a:extLst>
          </p:cNvPr>
          <p:cNvSpPr>
            <a:spLocks noGrp="1"/>
          </p:cNvSpPr>
          <p:nvPr>
            <p:ph sz="half" idx="1"/>
          </p:nvPr>
        </p:nvSpPr>
        <p:spPr/>
        <p:txBody>
          <a:bodyPr>
            <a:normAutofit lnSpcReduction="10000"/>
          </a:bodyPr>
          <a:lstStyle/>
          <a:p>
            <a:pPr>
              <a:lnSpc>
                <a:spcPct val="150000"/>
              </a:lnSpc>
            </a:pPr>
            <a:r>
              <a:rPr lang="en-US" altLang="ja-JP" sz="2400" dirty="0"/>
              <a:t>1995</a:t>
            </a:r>
            <a:r>
              <a:rPr lang="ja-JP" altLang="en-US" sz="2400" dirty="0"/>
              <a:t>年から冬場に神戸市の旧居留地で開催されて</a:t>
            </a:r>
            <a:br>
              <a:rPr lang="en-US" altLang="ja-JP" sz="2400" dirty="0"/>
            </a:br>
            <a:r>
              <a:rPr lang="ja-JP" altLang="en-US" sz="2400" dirty="0"/>
              <a:t>いる祭典。</a:t>
            </a:r>
            <a:endParaRPr lang="en-US" altLang="ja-JP" sz="2400" dirty="0"/>
          </a:p>
          <a:p>
            <a:pPr>
              <a:lnSpc>
                <a:spcPct val="150000"/>
              </a:lnSpc>
            </a:pPr>
            <a:r>
              <a:rPr kumimoji="1" lang="ja-JP" altLang="en-US" sz="2400" dirty="0"/>
              <a:t>阪神</a:t>
            </a:r>
            <a:r>
              <a:rPr lang="ja-JP" altLang="en-US" sz="2400" dirty="0"/>
              <a:t>淡路大震災の犠牲者を追悼することや、震災の記憶を後世に継承することを開催の目的に掲げている。</a:t>
            </a:r>
            <a:endParaRPr kumimoji="1" lang="en-US" altLang="ja-JP" sz="2400" dirty="0"/>
          </a:p>
        </p:txBody>
      </p:sp>
      <p:sp>
        <p:nvSpPr>
          <p:cNvPr id="9" name="コンテンツ プレースホルダー 8">
            <a:extLst>
              <a:ext uri="{FF2B5EF4-FFF2-40B4-BE49-F238E27FC236}">
                <a16:creationId xmlns:a16="http://schemas.microsoft.com/office/drawing/2014/main" id="{1CA589B2-068C-47B5-9BBE-747D2522DE9A}"/>
              </a:ext>
            </a:extLst>
          </p:cNvPr>
          <p:cNvSpPr>
            <a:spLocks noGrp="1"/>
          </p:cNvSpPr>
          <p:nvPr>
            <p:ph sz="half" idx="2"/>
          </p:nvPr>
        </p:nvSpPr>
        <p:spPr/>
        <p:txBody>
          <a:bodyPr>
            <a:normAutofit lnSpcReduction="10000"/>
          </a:bodyPr>
          <a:lstStyle/>
          <a:p>
            <a:r>
              <a:rPr lang="en-US" altLang="ja-JP" dirty="0"/>
              <a:t>1995</a:t>
            </a:r>
            <a:r>
              <a:rPr lang="ja-JP" altLang="en-US" dirty="0"/>
              <a:t>年開催時の作品</a:t>
            </a:r>
            <a:endParaRPr lang="en-US" altLang="ja-JP" dirty="0"/>
          </a:p>
          <a:p>
            <a:endParaRPr lang="ja-JP" altLang="en-US" dirty="0"/>
          </a:p>
        </p:txBody>
      </p:sp>
      <p:pic>
        <p:nvPicPr>
          <p:cNvPr id="11" name="図 10">
            <a:extLst>
              <a:ext uri="{FF2B5EF4-FFF2-40B4-BE49-F238E27FC236}">
                <a16:creationId xmlns:a16="http://schemas.microsoft.com/office/drawing/2014/main" id="{AE8B9968-D984-4796-94B7-E483D47C6E57}"/>
              </a:ext>
            </a:extLst>
          </p:cNvPr>
          <p:cNvPicPr>
            <a:picLocks noChangeAspect="1"/>
          </p:cNvPicPr>
          <p:nvPr/>
        </p:nvPicPr>
        <p:blipFill>
          <a:blip r:embed="rId3"/>
          <a:stretch>
            <a:fillRect/>
          </a:stretch>
        </p:blipFill>
        <p:spPr>
          <a:xfrm>
            <a:off x="5089969" y="2590803"/>
            <a:ext cx="5204914" cy="3673294"/>
          </a:xfrm>
          <a:prstGeom prst="rect">
            <a:avLst/>
          </a:prstGeom>
        </p:spPr>
      </p:pic>
    </p:spTree>
    <p:extLst>
      <p:ext uri="{BB962C8B-B14F-4D97-AF65-F5344CB8AC3E}">
        <p14:creationId xmlns:p14="http://schemas.microsoft.com/office/powerpoint/2010/main" val="196098723"/>
      </p:ext>
    </p:extLst>
  </p:cSld>
  <p:clrMapOvr>
    <a:masterClrMapping/>
  </p:clrMapOvr>
  <p:transition>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E25E57-5DB0-4B95-8AA6-905CECF3EA96}"/>
              </a:ext>
            </a:extLst>
          </p:cNvPr>
          <p:cNvSpPr>
            <a:spLocks noGrp="1"/>
          </p:cNvSpPr>
          <p:nvPr>
            <p:ph type="title"/>
          </p:nvPr>
        </p:nvSpPr>
        <p:spPr/>
        <p:txBody>
          <a:bodyPr/>
          <a:lstStyle/>
          <a:p>
            <a:r>
              <a:rPr kumimoji="1" lang="ja-JP" altLang="en-US" dirty="0"/>
              <a:t>有料エリアでゆっくり閲覧</a:t>
            </a:r>
          </a:p>
        </p:txBody>
      </p:sp>
      <p:sp>
        <p:nvSpPr>
          <p:cNvPr id="3" name="コンテンツ プレースホルダー 2">
            <a:extLst>
              <a:ext uri="{FF2B5EF4-FFF2-40B4-BE49-F238E27FC236}">
                <a16:creationId xmlns:a16="http://schemas.microsoft.com/office/drawing/2014/main" id="{A4190C27-E91C-4396-AB89-2DC086C6C5C9}"/>
              </a:ext>
            </a:extLst>
          </p:cNvPr>
          <p:cNvSpPr>
            <a:spLocks noGrp="1"/>
          </p:cNvSpPr>
          <p:nvPr>
            <p:ph sz="half" idx="1"/>
          </p:nvPr>
        </p:nvSpPr>
        <p:spPr/>
        <p:txBody>
          <a:bodyPr>
            <a:normAutofit/>
          </a:bodyPr>
          <a:lstStyle/>
          <a:p>
            <a:endParaRPr lang="en-US" altLang="ja-JP" sz="2400" dirty="0"/>
          </a:p>
          <a:p>
            <a:r>
              <a:rPr lang="ja-JP" altLang="en-US" sz="2400" dirty="0"/>
              <a:t>　 が無料エリア</a:t>
            </a:r>
            <a:endParaRPr lang="en-US" altLang="ja-JP" sz="2400" dirty="0"/>
          </a:p>
          <a:p>
            <a:r>
              <a:rPr lang="ja-JP" altLang="en-US" sz="2400" dirty="0"/>
              <a:t>　 </a:t>
            </a:r>
            <a:r>
              <a:rPr kumimoji="1" lang="ja-JP" altLang="en-US" sz="2400" dirty="0"/>
              <a:t>が有料エリア</a:t>
            </a:r>
            <a:endParaRPr kumimoji="1" lang="en-US" altLang="ja-JP" sz="2400" dirty="0"/>
          </a:p>
          <a:p>
            <a:pPr marL="0" indent="0">
              <a:buNone/>
            </a:pPr>
            <a:endParaRPr kumimoji="1" lang="en-US" altLang="ja-JP" sz="2400" dirty="0"/>
          </a:p>
          <a:p>
            <a:r>
              <a:rPr lang="ja-JP" altLang="en-US" sz="2400" dirty="0"/>
              <a:t>有料エリアは、時間帯毎に上限人数を設けているため、ゆっくりと鑑賞できる。</a:t>
            </a:r>
            <a:endParaRPr kumimoji="1" lang="ja-JP" altLang="en-US" sz="2400" dirty="0"/>
          </a:p>
        </p:txBody>
      </p:sp>
      <p:pic>
        <p:nvPicPr>
          <p:cNvPr id="6" name="コンテンツ プレースホルダー 5">
            <a:extLst>
              <a:ext uri="{FF2B5EF4-FFF2-40B4-BE49-F238E27FC236}">
                <a16:creationId xmlns:a16="http://schemas.microsoft.com/office/drawing/2014/main" id="{71DF999E-62B8-46BA-B0CA-B63A8F0DC557}"/>
              </a:ext>
            </a:extLst>
          </p:cNvPr>
          <p:cNvPicPr>
            <a:picLocks noGrp="1" noChangeAspect="1"/>
          </p:cNvPicPr>
          <p:nvPr>
            <p:ph sz="half" idx="2"/>
          </p:nvPr>
        </p:nvPicPr>
        <p:blipFill>
          <a:blip r:embed="rId3"/>
          <a:stretch>
            <a:fillRect/>
          </a:stretch>
        </p:blipFill>
        <p:spPr>
          <a:xfrm>
            <a:off x="5089352" y="1728581"/>
            <a:ext cx="6054898" cy="4920775"/>
          </a:xfrm>
        </p:spPr>
      </p:pic>
      <p:pic>
        <p:nvPicPr>
          <p:cNvPr id="8" name="図 7">
            <a:extLst>
              <a:ext uri="{FF2B5EF4-FFF2-40B4-BE49-F238E27FC236}">
                <a16:creationId xmlns:a16="http://schemas.microsoft.com/office/drawing/2014/main" id="{49099BF4-051D-4D25-B4DF-05856CE99160}"/>
              </a:ext>
            </a:extLst>
          </p:cNvPr>
          <p:cNvPicPr>
            <a:picLocks noChangeAspect="1"/>
          </p:cNvPicPr>
          <p:nvPr/>
        </p:nvPicPr>
        <p:blipFill>
          <a:blip r:embed="rId4"/>
          <a:stretch>
            <a:fillRect/>
          </a:stretch>
        </p:blipFill>
        <p:spPr>
          <a:xfrm>
            <a:off x="1191775" y="2756491"/>
            <a:ext cx="238158" cy="228632"/>
          </a:xfrm>
          <a:prstGeom prst="rect">
            <a:avLst/>
          </a:prstGeom>
        </p:spPr>
      </p:pic>
      <p:pic>
        <p:nvPicPr>
          <p:cNvPr id="10" name="図 9">
            <a:extLst>
              <a:ext uri="{FF2B5EF4-FFF2-40B4-BE49-F238E27FC236}">
                <a16:creationId xmlns:a16="http://schemas.microsoft.com/office/drawing/2014/main" id="{7CF27B8C-EC64-4C0F-BDAB-DB025B522AB9}"/>
              </a:ext>
            </a:extLst>
          </p:cNvPr>
          <p:cNvPicPr>
            <a:picLocks noChangeAspect="1"/>
          </p:cNvPicPr>
          <p:nvPr/>
        </p:nvPicPr>
        <p:blipFill>
          <a:blip r:embed="rId5"/>
          <a:stretch>
            <a:fillRect/>
          </a:stretch>
        </p:blipFill>
        <p:spPr>
          <a:xfrm>
            <a:off x="939329" y="3081194"/>
            <a:ext cx="685896" cy="562053"/>
          </a:xfrm>
          <a:prstGeom prst="rect">
            <a:avLst/>
          </a:prstGeom>
        </p:spPr>
      </p:pic>
    </p:spTree>
    <p:extLst>
      <p:ext uri="{BB962C8B-B14F-4D97-AF65-F5344CB8AC3E}">
        <p14:creationId xmlns:p14="http://schemas.microsoft.com/office/powerpoint/2010/main" val="2202004262"/>
      </p:ext>
    </p:extLst>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D97321-D908-4327-BACA-320F100D0BB4}"/>
              </a:ext>
            </a:extLst>
          </p:cNvPr>
          <p:cNvSpPr>
            <a:spLocks noGrp="1"/>
          </p:cNvSpPr>
          <p:nvPr>
            <p:ph type="title"/>
          </p:nvPr>
        </p:nvSpPr>
        <p:spPr/>
        <p:txBody>
          <a:bodyPr/>
          <a:lstStyle/>
          <a:p>
            <a:r>
              <a:rPr kumimoji="1" lang="ja-JP" altLang="en-US" dirty="0"/>
              <a:t>気になるお値段・・・</a:t>
            </a:r>
          </a:p>
        </p:txBody>
      </p:sp>
      <p:sp>
        <p:nvSpPr>
          <p:cNvPr id="5" name="コンテンツ プレースホルダー 4">
            <a:extLst>
              <a:ext uri="{FF2B5EF4-FFF2-40B4-BE49-F238E27FC236}">
                <a16:creationId xmlns:a16="http://schemas.microsoft.com/office/drawing/2014/main" id="{2FFEA796-BF14-4BD1-BAC7-D1F4E57EF7FA}"/>
              </a:ext>
            </a:extLst>
          </p:cNvPr>
          <p:cNvSpPr>
            <a:spLocks noGrp="1"/>
          </p:cNvSpPr>
          <p:nvPr>
            <p:ph idx="1"/>
          </p:nvPr>
        </p:nvSpPr>
        <p:spPr>
          <a:xfrm>
            <a:off x="503913" y="1488613"/>
            <a:ext cx="10752666" cy="4912187"/>
          </a:xfrm>
        </p:spPr>
        <p:txBody>
          <a:bodyPr>
            <a:normAutofit/>
          </a:bodyPr>
          <a:lstStyle/>
          <a:p>
            <a:pPr>
              <a:lnSpc>
                <a:spcPct val="150000"/>
              </a:lnSpc>
            </a:pPr>
            <a:r>
              <a:rPr kumimoji="1" lang="ja-JP" altLang="en-US" sz="2800" dirty="0"/>
              <a:t>プラン料金には、以下が含まれます。</a:t>
            </a:r>
            <a:endParaRPr kumimoji="1" lang="en-US" altLang="ja-JP" sz="2800" dirty="0"/>
          </a:p>
          <a:p>
            <a:pPr lvl="1">
              <a:lnSpc>
                <a:spcPct val="150000"/>
              </a:lnSpc>
            </a:pPr>
            <a:r>
              <a:rPr kumimoji="1" lang="ja-JP" altLang="en-US" sz="2400" dirty="0"/>
              <a:t>交通費</a:t>
            </a:r>
            <a:endParaRPr kumimoji="1" lang="en-US" altLang="ja-JP" sz="2400" dirty="0"/>
          </a:p>
          <a:p>
            <a:pPr lvl="1">
              <a:lnSpc>
                <a:spcPct val="150000"/>
              </a:lnSpc>
            </a:pPr>
            <a:r>
              <a:rPr lang="ja-JP" altLang="en-US" sz="2400" dirty="0"/>
              <a:t>宿泊費</a:t>
            </a:r>
            <a:endParaRPr lang="en-US" altLang="ja-JP" sz="2400" dirty="0"/>
          </a:p>
          <a:p>
            <a:pPr lvl="1">
              <a:lnSpc>
                <a:spcPct val="150000"/>
              </a:lnSpc>
            </a:pPr>
            <a:r>
              <a:rPr kumimoji="1" lang="ja-JP" altLang="en-US" sz="2400" dirty="0"/>
              <a:t>ヘリ乗車料金</a:t>
            </a:r>
            <a:r>
              <a:rPr lang="ja-JP" altLang="en-US" sz="2400" dirty="0"/>
              <a:t>（保険含む）</a:t>
            </a:r>
            <a:endParaRPr lang="en-US" altLang="ja-JP" sz="2400" dirty="0"/>
          </a:p>
          <a:p>
            <a:pPr lvl="1">
              <a:lnSpc>
                <a:spcPct val="150000"/>
              </a:lnSpc>
            </a:pPr>
            <a:r>
              <a:rPr lang="ja-JP" altLang="en-US" sz="2400" dirty="0"/>
              <a:t>各施設入場料（ナガシマスパーランド乗り放題パスポート込み）</a:t>
            </a:r>
            <a:endParaRPr lang="en-US" altLang="ja-JP" sz="2400" dirty="0"/>
          </a:p>
          <a:p>
            <a:pPr lvl="1">
              <a:lnSpc>
                <a:spcPct val="150000"/>
              </a:lnSpc>
            </a:pPr>
            <a:r>
              <a:rPr lang="ja-JP" altLang="en-US" sz="2400" dirty="0"/>
              <a:t>飲食費（</a:t>
            </a:r>
            <a:r>
              <a:rPr lang="en-US" altLang="ja-JP" sz="2400" dirty="0"/>
              <a:t>1</a:t>
            </a:r>
            <a:r>
              <a:rPr lang="ja-JP" altLang="en-US" sz="2400" dirty="0"/>
              <a:t>日</a:t>
            </a:r>
            <a:r>
              <a:rPr lang="en-US" altLang="ja-JP" sz="2400" dirty="0"/>
              <a:t>1</a:t>
            </a:r>
            <a:r>
              <a:rPr lang="ja-JP" altLang="en-US" sz="2400" dirty="0"/>
              <a:t>万円分まで、実費分を領収書と引換で後日精算）</a:t>
            </a:r>
            <a:endParaRPr lang="en-US" altLang="ja-JP" sz="2400" dirty="0"/>
          </a:p>
          <a:p>
            <a:pPr lvl="1">
              <a:lnSpc>
                <a:spcPct val="150000"/>
              </a:lnSpc>
            </a:pPr>
            <a:r>
              <a:rPr kumimoji="1" lang="ja-JP" altLang="en-US" sz="2400" dirty="0"/>
              <a:t>土産代（</a:t>
            </a:r>
            <a:r>
              <a:rPr kumimoji="1" lang="en-US" altLang="ja-JP" sz="2400" dirty="0"/>
              <a:t>1</a:t>
            </a:r>
            <a:r>
              <a:rPr kumimoji="1" lang="ja-JP" altLang="en-US" sz="2400" dirty="0"/>
              <a:t>日</a:t>
            </a:r>
            <a:r>
              <a:rPr kumimoji="1" lang="en-US" altLang="ja-JP" sz="2400" dirty="0"/>
              <a:t>2</a:t>
            </a:r>
            <a:r>
              <a:rPr kumimoji="1" lang="ja-JP" altLang="en-US" sz="2400" dirty="0"/>
              <a:t>万円分まで、</a:t>
            </a:r>
            <a:r>
              <a:rPr lang="ja-JP" altLang="en-US" sz="2400" dirty="0"/>
              <a:t>実費分を領収書と引換で後日精算</a:t>
            </a:r>
            <a:r>
              <a:rPr kumimoji="1" lang="ja-JP" altLang="en-US" sz="2400" dirty="0"/>
              <a:t>）</a:t>
            </a:r>
          </a:p>
        </p:txBody>
      </p:sp>
    </p:spTree>
    <p:extLst>
      <p:ext uri="{BB962C8B-B14F-4D97-AF65-F5344CB8AC3E}">
        <p14:creationId xmlns:p14="http://schemas.microsoft.com/office/powerpoint/2010/main" val="1666490105"/>
      </p:ext>
    </p:extLst>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2553393-0C1D-42B1-9045-CBC9F084FD64}"/>
              </a:ext>
            </a:extLst>
          </p:cNvPr>
          <p:cNvSpPr txBox="1"/>
          <p:nvPr/>
        </p:nvSpPr>
        <p:spPr>
          <a:xfrm>
            <a:off x="-243446" y="816638"/>
            <a:ext cx="10438228" cy="1754326"/>
          </a:xfrm>
          <a:prstGeom prst="rect">
            <a:avLst/>
          </a:prstGeom>
          <a:noFill/>
        </p:spPr>
        <p:txBody>
          <a:bodyPr wrap="square" rtlCol="0" anchor="ctr">
            <a:spAutoFit/>
          </a:bodyPr>
          <a:lstStyle/>
          <a:p>
            <a:pPr algn="ctr"/>
            <a:r>
              <a:rPr kumimoji="1" lang="ja-JP" alt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古都とリゾートを巡る</a:t>
            </a:r>
            <a:endParaRPr kumimoji="1" lang="en-US" altLang="ja-JP"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kumimoji="1" lang="ja-JP" alt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豪華絢爛・光輝く秋の旅</a:t>
            </a:r>
          </a:p>
        </p:txBody>
      </p:sp>
      <p:sp>
        <p:nvSpPr>
          <p:cNvPr id="7" name="正方形/長方形 6">
            <a:extLst>
              <a:ext uri="{FF2B5EF4-FFF2-40B4-BE49-F238E27FC236}">
                <a16:creationId xmlns:a16="http://schemas.microsoft.com/office/drawing/2014/main" id="{C2426431-CFEE-4285-BD41-5049206FA91A}"/>
              </a:ext>
            </a:extLst>
          </p:cNvPr>
          <p:cNvSpPr/>
          <p:nvPr/>
        </p:nvSpPr>
        <p:spPr>
          <a:xfrm>
            <a:off x="1497793" y="3579309"/>
            <a:ext cx="6955751" cy="1446550"/>
          </a:xfrm>
          <a:prstGeom prst="rect">
            <a:avLst/>
          </a:prstGeom>
          <a:noFill/>
        </p:spPr>
        <p:txBody>
          <a:bodyPr wrap="none" lIns="91440" tIns="45720" rIns="91440" bIns="45720">
            <a:spAutoFit/>
          </a:bodyPr>
          <a:lstStyle/>
          <a:p>
            <a:pPr algn="ctr"/>
            <a:r>
              <a:rPr lang="ja-JP" alt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３５万円！！</a:t>
            </a:r>
          </a:p>
        </p:txBody>
      </p:sp>
      <p:sp>
        <p:nvSpPr>
          <p:cNvPr id="8" name="テキスト ボックス 7">
            <a:extLst>
              <a:ext uri="{FF2B5EF4-FFF2-40B4-BE49-F238E27FC236}">
                <a16:creationId xmlns:a16="http://schemas.microsoft.com/office/drawing/2014/main" id="{C487FE8A-4F79-4EA1-A689-E678224A30D7}"/>
              </a:ext>
            </a:extLst>
          </p:cNvPr>
          <p:cNvSpPr txBox="1"/>
          <p:nvPr/>
        </p:nvSpPr>
        <p:spPr>
          <a:xfrm>
            <a:off x="8071942" y="4319757"/>
            <a:ext cx="1749972" cy="369332"/>
          </a:xfrm>
          <a:prstGeom prst="rect">
            <a:avLst/>
          </a:prstGeom>
          <a:noFill/>
        </p:spPr>
        <p:txBody>
          <a:bodyPr wrap="square" rtlCol="0">
            <a:spAutoFit/>
          </a:bodyPr>
          <a:lstStyle/>
          <a:p>
            <a:r>
              <a:rPr kumimoji="1" lang="en-US" altLang="ja-JP" dirty="0"/>
              <a:t>(</a:t>
            </a:r>
            <a:r>
              <a:rPr kumimoji="1" lang="ja-JP" altLang="en-US" dirty="0"/>
              <a:t>税込価格</a:t>
            </a:r>
            <a:r>
              <a:rPr kumimoji="1" lang="en-US" altLang="ja-JP" dirty="0"/>
              <a:t>)</a:t>
            </a:r>
            <a:endParaRPr kumimoji="1" lang="ja-JP" altLang="en-US" dirty="0"/>
          </a:p>
        </p:txBody>
      </p:sp>
    </p:spTree>
    <p:extLst>
      <p:ext uri="{BB962C8B-B14F-4D97-AF65-F5344CB8AC3E}">
        <p14:creationId xmlns:p14="http://schemas.microsoft.com/office/powerpoint/2010/main" val="153557171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82DBF695-0467-43CF-9C97-1E455C279867}"/>
              </a:ext>
            </a:extLst>
          </p:cNvPr>
          <p:cNvPicPr>
            <a:picLocks noGrp="1" noChangeAspect="1"/>
          </p:cNvPicPr>
          <p:nvPr>
            <p:ph idx="1"/>
          </p:nvPr>
        </p:nvPicPr>
        <p:blipFill>
          <a:blip r:embed="rId2"/>
          <a:stretch>
            <a:fillRect/>
          </a:stretch>
        </p:blipFill>
        <p:spPr>
          <a:xfrm>
            <a:off x="0" y="0"/>
            <a:ext cx="12212374" cy="6858000"/>
          </a:xfrm>
        </p:spPr>
      </p:pic>
    </p:spTree>
    <p:extLst>
      <p:ext uri="{BB962C8B-B14F-4D97-AF65-F5344CB8AC3E}">
        <p14:creationId xmlns:p14="http://schemas.microsoft.com/office/powerpoint/2010/main" val="3020918712"/>
      </p:ext>
    </p:extLst>
  </p:cSld>
  <p:clrMapOvr>
    <a:masterClrMapping/>
  </p:clrMapOvr>
  <p:transition>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7AA9BE-A098-4EAD-B2F8-CA8FAEF23B1C}"/>
              </a:ext>
            </a:extLst>
          </p:cNvPr>
          <p:cNvSpPr>
            <a:spLocks noGrp="1"/>
          </p:cNvSpPr>
          <p:nvPr>
            <p:ph type="title"/>
          </p:nvPr>
        </p:nvSpPr>
        <p:spPr/>
        <p:txBody>
          <a:bodyPr/>
          <a:lstStyle/>
          <a:p>
            <a:r>
              <a:rPr kumimoji="1" lang="ja-JP" altLang="en-US" dirty="0"/>
              <a:t>さらに移動を楽にする特別プラン</a:t>
            </a:r>
          </a:p>
        </p:txBody>
      </p:sp>
      <p:sp>
        <p:nvSpPr>
          <p:cNvPr id="3" name="コンテンツ プレースホルダー 2">
            <a:extLst>
              <a:ext uri="{FF2B5EF4-FFF2-40B4-BE49-F238E27FC236}">
                <a16:creationId xmlns:a16="http://schemas.microsoft.com/office/drawing/2014/main" id="{EB28C809-21F7-4EBA-A09F-5208A20ADF23}"/>
              </a:ext>
            </a:extLst>
          </p:cNvPr>
          <p:cNvSpPr>
            <a:spLocks noGrp="1"/>
          </p:cNvSpPr>
          <p:nvPr>
            <p:ph idx="1"/>
          </p:nvPr>
        </p:nvSpPr>
        <p:spPr/>
        <p:txBody>
          <a:bodyPr/>
          <a:lstStyle/>
          <a:p>
            <a:r>
              <a:rPr kumimoji="1" lang="ja-JP" altLang="en-US" sz="2400" dirty="0"/>
              <a:t>バス移動の部分をすべてヘリ移動に変更する特別プラン！</a:t>
            </a:r>
            <a:endParaRPr kumimoji="1"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r>
              <a:rPr lang="ja-JP" altLang="en-US" sz="2400" dirty="0"/>
              <a:t>全てコミコミぽっきり価格</a:t>
            </a:r>
            <a:endParaRPr kumimoji="1" lang="en-US" altLang="ja-JP" sz="2400" dirty="0"/>
          </a:p>
          <a:p>
            <a:endParaRPr kumimoji="1" lang="ja-JP" altLang="en-US" dirty="0"/>
          </a:p>
        </p:txBody>
      </p:sp>
      <p:sp>
        <p:nvSpPr>
          <p:cNvPr id="4" name="正方形/長方形 3">
            <a:extLst>
              <a:ext uri="{FF2B5EF4-FFF2-40B4-BE49-F238E27FC236}">
                <a16:creationId xmlns:a16="http://schemas.microsoft.com/office/drawing/2014/main" id="{7CA1865D-5BF2-44EE-AB6D-C6AD7FA3B115}"/>
              </a:ext>
            </a:extLst>
          </p:cNvPr>
          <p:cNvSpPr/>
          <p:nvPr/>
        </p:nvSpPr>
        <p:spPr>
          <a:xfrm>
            <a:off x="933537" y="4572540"/>
            <a:ext cx="8084264" cy="1446550"/>
          </a:xfrm>
          <a:prstGeom prst="rect">
            <a:avLst/>
          </a:prstGeom>
          <a:noFill/>
        </p:spPr>
        <p:txBody>
          <a:bodyPr wrap="none" lIns="91440" tIns="45720" rIns="91440" bIns="45720">
            <a:spAutoFit/>
          </a:bodyPr>
          <a:lstStyle/>
          <a:p>
            <a:pPr algn="ctr"/>
            <a:r>
              <a:rPr lang="ja-JP" alt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１００万円！！</a:t>
            </a:r>
          </a:p>
        </p:txBody>
      </p:sp>
      <p:pic>
        <p:nvPicPr>
          <p:cNvPr id="6" name="図 5">
            <a:extLst>
              <a:ext uri="{FF2B5EF4-FFF2-40B4-BE49-F238E27FC236}">
                <a16:creationId xmlns:a16="http://schemas.microsoft.com/office/drawing/2014/main" id="{E14759A0-CD84-40A2-9B44-06D18384F5FB}"/>
              </a:ext>
            </a:extLst>
          </p:cNvPr>
          <p:cNvPicPr>
            <a:picLocks noChangeAspect="1"/>
          </p:cNvPicPr>
          <p:nvPr/>
        </p:nvPicPr>
        <p:blipFill>
          <a:blip r:embed="rId3"/>
          <a:stretch>
            <a:fillRect/>
          </a:stretch>
        </p:blipFill>
        <p:spPr>
          <a:xfrm>
            <a:off x="933537" y="2666887"/>
            <a:ext cx="1909842" cy="1273228"/>
          </a:xfrm>
          <a:prstGeom prst="rect">
            <a:avLst/>
          </a:prstGeom>
        </p:spPr>
      </p:pic>
      <p:pic>
        <p:nvPicPr>
          <p:cNvPr id="8" name="図 7">
            <a:extLst>
              <a:ext uri="{FF2B5EF4-FFF2-40B4-BE49-F238E27FC236}">
                <a16:creationId xmlns:a16="http://schemas.microsoft.com/office/drawing/2014/main" id="{3298CA5B-127E-477F-B086-938CDC7967DC}"/>
              </a:ext>
            </a:extLst>
          </p:cNvPr>
          <p:cNvPicPr>
            <a:picLocks noChangeAspect="1"/>
          </p:cNvPicPr>
          <p:nvPr/>
        </p:nvPicPr>
        <p:blipFill>
          <a:blip r:embed="rId4"/>
          <a:stretch>
            <a:fillRect/>
          </a:stretch>
        </p:blipFill>
        <p:spPr>
          <a:xfrm>
            <a:off x="5603329" y="2562825"/>
            <a:ext cx="2720863" cy="1813909"/>
          </a:xfrm>
          <a:prstGeom prst="rect">
            <a:avLst/>
          </a:prstGeom>
        </p:spPr>
      </p:pic>
      <p:sp>
        <p:nvSpPr>
          <p:cNvPr id="9" name="矢印: 右 8">
            <a:extLst>
              <a:ext uri="{FF2B5EF4-FFF2-40B4-BE49-F238E27FC236}">
                <a16:creationId xmlns:a16="http://schemas.microsoft.com/office/drawing/2014/main" id="{207F4ADD-A039-4E0E-B6F8-501F45B92F5C}"/>
              </a:ext>
            </a:extLst>
          </p:cNvPr>
          <p:cNvSpPr/>
          <p:nvPr/>
        </p:nvSpPr>
        <p:spPr>
          <a:xfrm>
            <a:off x="3339378" y="2798429"/>
            <a:ext cx="1909842" cy="114168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乗算記号 9">
            <a:extLst>
              <a:ext uri="{FF2B5EF4-FFF2-40B4-BE49-F238E27FC236}">
                <a16:creationId xmlns:a16="http://schemas.microsoft.com/office/drawing/2014/main" id="{BCFAAE44-78E2-4D33-B1FA-435C23CBBB3E}"/>
              </a:ext>
            </a:extLst>
          </p:cNvPr>
          <p:cNvSpPr/>
          <p:nvPr/>
        </p:nvSpPr>
        <p:spPr>
          <a:xfrm>
            <a:off x="1018561" y="2511221"/>
            <a:ext cx="1739793" cy="159763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478891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250" fill="hold"/>
                                        <p:tgtEl>
                                          <p:spTgt spid="10"/>
                                        </p:tgtEl>
                                        <p:attrNameLst>
                                          <p:attrName>ppt_w</p:attrName>
                                        </p:attrNameLst>
                                      </p:cBhvr>
                                      <p:tavLst>
                                        <p:tav tm="0">
                                          <p:val>
                                            <p:fltVal val="0"/>
                                          </p:val>
                                        </p:tav>
                                        <p:tav tm="100000">
                                          <p:val>
                                            <p:strVal val="#ppt_w"/>
                                          </p:val>
                                        </p:tav>
                                      </p:tavLst>
                                    </p:anim>
                                    <p:anim calcmode="lin" valueType="num">
                                      <p:cBhvr>
                                        <p:cTn id="19" dur="250" fill="hold"/>
                                        <p:tgtEl>
                                          <p:spTgt spid="10"/>
                                        </p:tgtEl>
                                        <p:attrNameLst>
                                          <p:attrName>ppt_h</p:attrName>
                                        </p:attrNameLst>
                                      </p:cBhvr>
                                      <p:tavLst>
                                        <p:tav tm="0">
                                          <p:val>
                                            <p:fltVal val="0"/>
                                          </p:val>
                                        </p:tav>
                                        <p:tav tm="100000">
                                          <p:val>
                                            <p:strVal val="#ppt_h"/>
                                          </p:val>
                                        </p:tav>
                                      </p:tavLst>
                                    </p:anim>
                                    <p:animEffect transition="in" filter="fade">
                                      <p:cBhvr>
                                        <p:cTn id="20" dur="250"/>
                                        <p:tgtEl>
                                          <p:spTgt spid="10"/>
                                        </p:tgtEl>
                                      </p:cBhvr>
                                    </p:animEffect>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750"/>
                            </p:stCondLst>
                            <p:childTnLst>
                              <p:par>
                                <p:cTn id="26" presetID="2"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250" fill="hold"/>
                                        <p:tgtEl>
                                          <p:spTgt spid="8"/>
                                        </p:tgtEl>
                                        <p:attrNameLst>
                                          <p:attrName>ppt_x</p:attrName>
                                        </p:attrNameLst>
                                      </p:cBhvr>
                                      <p:tavLst>
                                        <p:tav tm="0">
                                          <p:val>
                                            <p:strVal val="#ppt_x"/>
                                          </p:val>
                                        </p:tav>
                                        <p:tav tm="100000">
                                          <p:val>
                                            <p:strVal val="#ppt_x"/>
                                          </p:val>
                                        </p:tav>
                                      </p:tavLst>
                                    </p:anim>
                                    <p:anim calcmode="lin" valueType="num">
                                      <p:cBhvr additive="base">
                                        <p:cTn id="29" dur="25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B5D996-5F4B-4626-A7C0-EF562098AEB2}"/>
              </a:ext>
            </a:extLst>
          </p:cNvPr>
          <p:cNvSpPr>
            <a:spLocks noGrp="1"/>
          </p:cNvSpPr>
          <p:nvPr>
            <p:ph type="title"/>
          </p:nvPr>
        </p:nvSpPr>
        <p:spPr>
          <a:xfrm>
            <a:off x="677334" y="609600"/>
            <a:ext cx="8596668" cy="1320800"/>
          </a:xfrm>
        </p:spPr>
        <p:txBody>
          <a:bodyPr anchor="ctr"/>
          <a:lstStyle/>
          <a:p>
            <a:r>
              <a:rPr kumimoji="1" lang="ja-JP" altLang="en-US" dirty="0"/>
              <a:t>移動の悩み</a:t>
            </a:r>
          </a:p>
        </p:txBody>
      </p:sp>
      <p:sp>
        <p:nvSpPr>
          <p:cNvPr id="3" name="コンテンツ プレースホルダー 2">
            <a:extLst>
              <a:ext uri="{FF2B5EF4-FFF2-40B4-BE49-F238E27FC236}">
                <a16:creationId xmlns:a16="http://schemas.microsoft.com/office/drawing/2014/main" id="{3F54F48F-D5F1-42B3-BB29-B60B400014F4}"/>
              </a:ext>
            </a:extLst>
          </p:cNvPr>
          <p:cNvSpPr>
            <a:spLocks noGrp="1"/>
          </p:cNvSpPr>
          <p:nvPr>
            <p:ph idx="1"/>
          </p:nvPr>
        </p:nvSpPr>
        <p:spPr>
          <a:xfrm>
            <a:off x="677334" y="2160589"/>
            <a:ext cx="9128818" cy="3880773"/>
          </a:xfrm>
        </p:spPr>
        <p:txBody>
          <a:bodyPr>
            <a:noAutofit/>
          </a:bodyPr>
          <a:lstStyle/>
          <a:p>
            <a:r>
              <a:rPr lang="ja-JP" altLang="en-US" sz="3600" dirty="0"/>
              <a:t>電車だと乗換や移動が面倒</a:t>
            </a:r>
            <a:endParaRPr lang="en-US" altLang="ja-JP" sz="3600" dirty="0"/>
          </a:p>
          <a:p>
            <a:endParaRPr lang="en-US" altLang="ja-JP" sz="3600" dirty="0"/>
          </a:p>
          <a:p>
            <a:r>
              <a:rPr kumimoji="1" lang="ja-JP" altLang="en-US" sz="3600" dirty="0"/>
              <a:t>バスの座席が非常に窮屈</a:t>
            </a:r>
            <a:endParaRPr kumimoji="1" lang="en-US" altLang="ja-JP" sz="3600" dirty="0"/>
          </a:p>
          <a:p>
            <a:endParaRPr kumimoji="1" lang="en-US" altLang="ja-JP" sz="3600" dirty="0"/>
          </a:p>
          <a:p>
            <a:r>
              <a:rPr lang="ja-JP" altLang="en-US" sz="3600" dirty="0"/>
              <a:t>ゆっくりしたいけど、人の目も気になる</a:t>
            </a:r>
            <a:endParaRPr lang="en-US" altLang="ja-JP" sz="3600" dirty="0"/>
          </a:p>
          <a:p>
            <a:endParaRPr kumimoji="1" lang="ja-JP" altLang="en-US" sz="2000" dirty="0"/>
          </a:p>
        </p:txBody>
      </p:sp>
    </p:spTree>
    <p:extLst>
      <p:ext uri="{BB962C8B-B14F-4D97-AF65-F5344CB8AC3E}">
        <p14:creationId xmlns:p14="http://schemas.microsoft.com/office/powerpoint/2010/main" val="41118425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5000" fill="hold" nodeType="clickEffect">
                                  <p:stCondLst>
                                    <p:cond delay="0"/>
                                  </p:stCondLst>
                                  <p:childTnLst>
                                    <p:animEffect transition="out" filter="fade">
                                      <p:cBhvr>
                                        <p:cTn id="11" dur="500" tmFilter="0, 0; .2, .5; .8, .5; 1, 0"/>
                                        <p:tgtEl>
                                          <p:spTgt spid="3">
                                            <p:txEl>
                                              <p:pRg st="2" end="2"/>
                                            </p:txEl>
                                          </p:spTgt>
                                        </p:tgtEl>
                                      </p:cBhvr>
                                    </p:animEffect>
                                    <p:animScale>
                                      <p:cBhvr>
                                        <p:cTn id="12" dur="250" autoRev="1" fill="hold"/>
                                        <p:tgtEl>
                                          <p:spTgt spid="3">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5000" fill="hold" nodeType="clickEffect">
                                  <p:stCondLst>
                                    <p:cond delay="0"/>
                                  </p:stCondLst>
                                  <p:childTnLst>
                                    <p:animEffect transition="out" filter="fade">
                                      <p:cBhvr>
                                        <p:cTn id="16" dur="500" tmFilter="0, 0; .2, .5; .8, .5; 1, 0"/>
                                        <p:tgtEl>
                                          <p:spTgt spid="3">
                                            <p:txEl>
                                              <p:pRg st="4" end="4"/>
                                            </p:txEl>
                                          </p:spTgt>
                                        </p:tgtEl>
                                      </p:cBhvr>
                                    </p:animEffect>
                                    <p:animScale>
                                      <p:cBhvr>
                                        <p:cTn id="1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5CD61C-D094-4B0F-8504-F4CC4BE40B33}"/>
              </a:ext>
            </a:extLst>
          </p:cNvPr>
          <p:cNvSpPr>
            <a:spLocks noGrp="1"/>
          </p:cNvSpPr>
          <p:nvPr>
            <p:ph type="title"/>
          </p:nvPr>
        </p:nvSpPr>
        <p:spPr/>
        <p:txBody>
          <a:bodyPr/>
          <a:lstStyle/>
          <a:p>
            <a:r>
              <a:rPr kumimoji="1" lang="ja-JP" altLang="en-US" dirty="0"/>
              <a:t>特別プラン注意事項</a:t>
            </a:r>
          </a:p>
        </p:txBody>
      </p:sp>
      <p:sp>
        <p:nvSpPr>
          <p:cNvPr id="3" name="コンテンツ プレースホルダー 2">
            <a:extLst>
              <a:ext uri="{FF2B5EF4-FFF2-40B4-BE49-F238E27FC236}">
                <a16:creationId xmlns:a16="http://schemas.microsoft.com/office/drawing/2014/main" id="{CF375E2F-817C-4361-B728-05D14F58F41B}"/>
              </a:ext>
            </a:extLst>
          </p:cNvPr>
          <p:cNvSpPr>
            <a:spLocks noGrp="1"/>
          </p:cNvSpPr>
          <p:nvPr>
            <p:ph sz="half" idx="1"/>
          </p:nvPr>
        </p:nvSpPr>
        <p:spPr/>
        <p:txBody>
          <a:bodyPr>
            <a:normAutofit/>
          </a:bodyPr>
          <a:lstStyle/>
          <a:p>
            <a:r>
              <a:rPr kumimoji="1" lang="ja-JP" altLang="en-US" sz="2000" dirty="0"/>
              <a:t>ヘリコプターへの乗降りは、ホバリング状態からのはしごでの乗り降りとなります。</a:t>
            </a:r>
            <a:endParaRPr lang="en-US" altLang="ja-JP" sz="2000" dirty="0"/>
          </a:p>
          <a:p>
            <a:r>
              <a:rPr kumimoji="1" lang="ja-JP" altLang="en-US" sz="2000" dirty="0"/>
              <a:t>出発時間に間に合わない場合は、お客様自身にてご移動をお願いします。</a:t>
            </a:r>
            <a:endParaRPr kumimoji="1" lang="en-US" altLang="ja-JP" sz="2000" dirty="0"/>
          </a:p>
          <a:p>
            <a:r>
              <a:rPr kumimoji="1" lang="ja-JP" altLang="en-US" sz="2000" dirty="0"/>
              <a:t>天候不順によりフライトができない場合は、公共交通機関での移動となります。差額は返金致します。</a:t>
            </a:r>
            <a:endParaRPr kumimoji="1" lang="en-US" altLang="ja-JP" sz="2000" dirty="0"/>
          </a:p>
          <a:p>
            <a:r>
              <a:rPr lang="ja-JP" altLang="en-US" sz="2000" dirty="0"/>
              <a:t>お支払いは現金一括のみです。</a:t>
            </a:r>
            <a:endParaRPr kumimoji="1" lang="en-US" altLang="ja-JP" sz="2000" dirty="0"/>
          </a:p>
        </p:txBody>
      </p:sp>
      <p:pic>
        <p:nvPicPr>
          <p:cNvPr id="14" name="コンテンツ プレースホルダー 13">
            <a:extLst>
              <a:ext uri="{FF2B5EF4-FFF2-40B4-BE49-F238E27FC236}">
                <a16:creationId xmlns:a16="http://schemas.microsoft.com/office/drawing/2014/main" id="{9C352FAB-BBB2-4D10-BD43-5C7493A0CC13}"/>
              </a:ext>
            </a:extLst>
          </p:cNvPr>
          <p:cNvPicPr>
            <a:picLocks noGrp="1" noChangeAspect="1"/>
          </p:cNvPicPr>
          <p:nvPr>
            <p:ph sz="half" idx="2"/>
          </p:nvPr>
        </p:nvPicPr>
        <p:blipFill>
          <a:blip r:embed="rId3"/>
          <a:stretch>
            <a:fillRect/>
          </a:stretch>
        </p:blipFill>
        <p:spPr>
          <a:xfrm>
            <a:off x="5456767" y="2160588"/>
            <a:ext cx="3450166" cy="3881437"/>
          </a:xfrm>
        </p:spPr>
      </p:pic>
    </p:spTree>
    <p:extLst>
      <p:ext uri="{BB962C8B-B14F-4D97-AF65-F5344CB8AC3E}">
        <p14:creationId xmlns:p14="http://schemas.microsoft.com/office/powerpoint/2010/main" val="2454599700"/>
      </p:ext>
    </p:extLst>
  </p:cSld>
  <p:clrMapOvr>
    <a:masterClrMapping/>
  </p:clrMapOvr>
  <p:transition>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338CD204-761E-4B14-BACB-1047DD344254}"/>
              </a:ext>
            </a:extLst>
          </p:cNvPr>
          <p:cNvSpPr>
            <a:spLocks noGrp="1"/>
          </p:cNvSpPr>
          <p:nvPr>
            <p:ph type="title"/>
          </p:nvPr>
        </p:nvSpPr>
        <p:spPr/>
        <p:txBody>
          <a:bodyPr anchor="ctr"/>
          <a:lstStyle/>
          <a:p>
            <a:pPr algn="ctr"/>
            <a:r>
              <a:rPr kumimoji="1" lang="ja-JP" altLang="en-US" dirty="0"/>
              <a:t>ご清聴ありがとうございました！</a:t>
            </a:r>
          </a:p>
        </p:txBody>
      </p:sp>
      <p:grpSp>
        <p:nvGrpSpPr>
          <p:cNvPr id="10" name="グループ化 9">
            <a:extLst>
              <a:ext uri="{FF2B5EF4-FFF2-40B4-BE49-F238E27FC236}">
                <a16:creationId xmlns:a16="http://schemas.microsoft.com/office/drawing/2014/main" id="{882F9013-F048-4125-9116-61DE98933B93}"/>
              </a:ext>
            </a:extLst>
          </p:cNvPr>
          <p:cNvGrpSpPr/>
          <p:nvPr/>
        </p:nvGrpSpPr>
        <p:grpSpPr>
          <a:xfrm>
            <a:off x="2868950" y="1808115"/>
            <a:ext cx="5376416" cy="4440285"/>
            <a:chOff x="5655212" y="440558"/>
            <a:chExt cx="6373578" cy="5263823"/>
          </a:xfrm>
        </p:grpSpPr>
        <p:grpSp>
          <p:nvGrpSpPr>
            <p:cNvPr id="11" name="グループ化 10">
              <a:extLst>
                <a:ext uri="{FF2B5EF4-FFF2-40B4-BE49-F238E27FC236}">
                  <a16:creationId xmlns:a16="http://schemas.microsoft.com/office/drawing/2014/main" id="{364B91A5-EF6C-42B8-A33F-4B26D2087940}"/>
                </a:ext>
              </a:extLst>
            </p:cNvPr>
            <p:cNvGrpSpPr/>
            <p:nvPr/>
          </p:nvGrpSpPr>
          <p:grpSpPr>
            <a:xfrm>
              <a:off x="6466076" y="440558"/>
              <a:ext cx="4184035" cy="5263823"/>
              <a:chOff x="6466076" y="440558"/>
              <a:chExt cx="4184035" cy="5263823"/>
            </a:xfrm>
          </p:grpSpPr>
          <p:pic>
            <p:nvPicPr>
              <p:cNvPr id="13" name="図 12">
                <a:extLst>
                  <a:ext uri="{FF2B5EF4-FFF2-40B4-BE49-F238E27FC236}">
                    <a16:creationId xmlns:a16="http://schemas.microsoft.com/office/drawing/2014/main" id="{7FB09E70-3A52-4F9F-9A53-D43DFF5F8471}"/>
                  </a:ext>
                </a:extLst>
              </p:cNvPr>
              <p:cNvPicPr>
                <a:picLocks noChangeAspect="1"/>
              </p:cNvPicPr>
              <p:nvPr/>
            </p:nvPicPr>
            <p:blipFill>
              <a:blip r:embed="rId2"/>
              <a:stretch>
                <a:fillRect/>
              </a:stretch>
            </p:blipFill>
            <p:spPr>
              <a:xfrm>
                <a:off x="7944443" y="440558"/>
                <a:ext cx="1329559" cy="1994338"/>
              </a:xfrm>
              <a:prstGeom prst="rect">
                <a:avLst/>
              </a:prstGeom>
            </p:spPr>
          </p:pic>
          <p:pic>
            <p:nvPicPr>
              <p:cNvPr id="14" name="図 13">
                <a:extLst>
                  <a:ext uri="{FF2B5EF4-FFF2-40B4-BE49-F238E27FC236}">
                    <a16:creationId xmlns:a16="http://schemas.microsoft.com/office/drawing/2014/main" id="{EF116E49-DD11-43DF-923D-134C4CE84F22}"/>
                  </a:ext>
                </a:extLst>
              </p:cNvPr>
              <p:cNvPicPr>
                <a:picLocks noChangeAspect="1"/>
              </p:cNvPicPr>
              <p:nvPr/>
            </p:nvPicPr>
            <p:blipFill>
              <a:blip r:embed="rId3"/>
              <a:stretch>
                <a:fillRect/>
              </a:stretch>
            </p:blipFill>
            <p:spPr>
              <a:xfrm>
                <a:off x="6466076" y="1930400"/>
                <a:ext cx="1500516" cy="2135351"/>
              </a:xfrm>
              <a:prstGeom prst="rect">
                <a:avLst/>
              </a:prstGeom>
            </p:spPr>
          </p:pic>
          <p:pic>
            <p:nvPicPr>
              <p:cNvPr id="15" name="図 14">
                <a:extLst>
                  <a:ext uri="{FF2B5EF4-FFF2-40B4-BE49-F238E27FC236}">
                    <a16:creationId xmlns:a16="http://schemas.microsoft.com/office/drawing/2014/main" id="{6553A958-CC14-4C73-942E-7C6D8A47F611}"/>
                  </a:ext>
                </a:extLst>
              </p:cNvPr>
              <p:cNvPicPr>
                <a:picLocks noChangeAspect="1"/>
              </p:cNvPicPr>
              <p:nvPr/>
            </p:nvPicPr>
            <p:blipFill>
              <a:blip r:embed="rId4"/>
              <a:stretch>
                <a:fillRect/>
              </a:stretch>
            </p:blipFill>
            <p:spPr>
              <a:xfrm>
                <a:off x="9046465" y="1575675"/>
                <a:ext cx="1603646" cy="2135351"/>
              </a:xfrm>
              <a:prstGeom prst="rect">
                <a:avLst/>
              </a:prstGeom>
            </p:spPr>
          </p:pic>
          <p:pic>
            <p:nvPicPr>
              <p:cNvPr id="16" name="図 15">
                <a:extLst>
                  <a:ext uri="{FF2B5EF4-FFF2-40B4-BE49-F238E27FC236}">
                    <a16:creationId xmlns:a16="http://schemas.microsoft.com/office/drawing/2014/main" id="{3C5A3994-5763-40A5-A35F-C9B7D09EF527}"/>
                  </a:ext>
                </a:extLst>
              </p:cNvPr>
              <p:cNvPicPr>
                <a:picLocks noChangeAspect="1"/>
              </p:cNvPicPr>
              <p:nvPr/>
            </p:nvPicPr>
            <p:blipFill rotWithShape="1">
              <a:blip r:embed="rId5"/>
              <a:srcRect l="21607" r="18008"/>
              <a:stretch/>
            </p:blipFill>
            <p:spPr>
              <a:xfrm>
                <a:off x="6752531" y="3755696"/>
                <a:ext cx="2116681" cy="1833973"/>
              </a:xfrm>
              <a:prstGeom prst="rect">
                <a:avLst/>
              </a:prstGeom>
            </p:spPr>
          </p:pic>
          <p:pic>
            <p:nvPicPr>
              <p:cNvPr id="17" name="図 16">
                <a:extLst>
                  <a:ext uri="{FF2B5EF4-FFF2-40B4-BE49-F238E27FC236}">
                    <a16:creationId xmlns:a16="http://schemas.microsoft.com/office/drawing/2014/main" id="{34BFC4CC-EDC5-431D-A16A-3F4F29DB9440}"/>
                  </a:ext>
                </a:extLst>
              </p:cNvPr>
              <p:cNvPicPr>
                <a:picLocks noChangeAspect="1"/>
              </p:cNvPicPr>
              <p:nvPr/>
            </p:nvPicPr>
            <p:blipFill>
              <a:blip r:embed="rId6"/>
              <a:stretch>
                <a:fillRect/>
              </a:stretch>
            </p:blipFill>
            <p:spPr>
              <a:xfrm>
                <a:off x="8756407" y="3141828"/>
                <a:ext cx="1629784" cy="2562553"/>
              </a:xfrm>
              <a:prstGeom prst="rect">
                <a:avLst/>
              </a:prstGeom>
            </p:spPr>
          </p:pic>
        </p:grpSp>
        <p:sp>
          <p:nvSpPr>
            <p:cNvPr id="12" name="テキスト ボックス 11">
              <a:extLst>
                <a:ext uri="{FF2B5EF4-FFF2-40B4-BE49-F238E27FC236}">
                  <a16:creationId xmlns:a16="http://schemas.microsoft.com/office/drawing/2014/main" id="{68DA77F1-D348-4324-8AAF-3EDCB86D9256}"/>
                </a:ext>
              </a:extLst>
            </p:cNvPr>
            <p:cNvSpPr txBox="1"/>
            <p:nvPr/>
          </p:nvSpPr>
          <p:spPr>
            <a:xfrm>
              <a:off x="5655212" y="602254"/>
              <a:ext cx="6373578" cy="547290"/>
            </a:xfrm>
            <a:prstGeom prst="rect">
              <a:avLst/>
            </a:prstGeom>
            <a:noFill/>
          </p:spPr>
          <p:txBody>
            <a:bodyPr wrap="square" rtlCol="0">
              <a:spAutoFit/>
            </a:bodyPr>
            <a:lstStyle/>
            <a:p>
              <a:r>
                <a:rPr kumimoji="1" lang="ja-JP" altLang="en-US" sz="2400" dirty="0"/>
                <a:t>　五人揃って　　　　五大吾ジャー！</a:t>
              </a:r>
            </a:p>
          </p:txBody>
        </p:sp>
      </p:grpSp>
    </p:spTree>
    <p:extLst>
      <p:ext uri="{BB962C8B-B14F-4D97-AF65-F5344CB8AC3E}">
        <p14:creationId xmlns:p14="http://schemas.microsoft.com/office/powerpoint/2010/main" val="3049640814"/>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B5D996-5F4B-4626-A7C0-EF562098AEB2}"/>
              </a:ext>
            </a:extLst>
          </p:cNvPr>
          <p:cNvSpPr>
            <a:spLocks noGrp="1"/>
          </p:cNvSpPr>
          <p:nvPr>
            <p:ph type="title"/>
          </p:nvPr>
        </p:nvSpPr>
        <p:spPr>
          <a:xfrm rot="1120947">
            <a:off x="740396" y="991870"/>
            <a:ext cx="8596668" cy="1320800"/>
          </a:xfrm>
        </p:spPr>
        <p:txBody>
          <a:bodyPr anchor="ctr"/>
          <a:lstStyle/>
          <a:p>
            <a:r>
              <a:rPr kumimoji="1" lang="ja-JP" altLang="en-US" dirty="0"/>
              <a:t>移動の悩み</a:t>
            </a:r>
          </a:p>
        </p:txBody>
      </p:sp>
      <p:sp>
        <p:nvSpPr>
          <p:cNvPr id="3" name="コンテンツ プレースホルダー 2">
            <a:extLst>
              <a:ext uri="{FF2B5EF4-FFF2-40B4-BE49-F238E27FC236}">
                <a16:creationId xmlns:a16="http://schemas.microsoft.com/office/drawing/2014/main" id="{3F54F48F-D5F1-42B3-BB29-B60B400014F4}"/>
              </a:ext>
            </a:extLst>
          </p:cNvPr>
          <p:cNvSpPr>
            <a:spLocks noGrp="1"/>
          </p:cNvSpPr>
          <p:nvPr>
            <p:ph idx="1"/>
          </p:nvPr>
        </p:nvSpPr>
        <p:spPr>
          <a:xfrm rot="1120947">
            <a:off x="740396" y="2542859"/>
            <a:ext cx="8596668" cy="3880773"/>
          </a:xfrm>
        </p:spPr>
        <p:txBody>
          <a:bodyPr/>
          <a:lstStyle/>
          <a:p>
            <a:r>
              <a:rPr lang="ja-JP" altLang="en-US" sz="3200" dirty="0"/>
              <a:t>電車だと乗換や移動が面倒</a:t>
            </a:r>
            <a:endParaRPr lang="en-US" altLang="ja-JP" sz="3200" dirty="0"/>
          </a:p>
          <a:p>
            <a:endParaRPr lang="en-US" altLang="ja-JP" sz="3200" dirty="0"/>
          </a:p>
          <a:p>
            <a:r>
              <a:rPr kumimoji="1" lang="ja-JP" altLang="en-US" sz="3200" dirty="0"/>
              <a:t>バスの座席が非常に窮屈</a:t>
            </a:r>
            <a:endParaRPr kumimoji="1" lang="en-US" altLang="ja-JP" sz="3200" dirty="0"/>
          </a:p>
          <a:p>
            <a:endParaRPr kumimoji="1" lang="en-US" altLang="ja-JP" sz="3200" dirty="0"/>
          </a:p>
          <a:p>
            <a:r>
              <a:rPr lang="ja-JP" altLang="en-US" sz="3200" dirty="0"/>
              <a:t>ゆっくりしたいけど、人の目も気になる</a:t>
            </a:r>
            <a:endParaRPr lang="en-US" altLang="ja-JP" sz="3200" dirty="0"/>
          </a:p>
          <a:p>
            <a:endParaRPr kumimoji="1" lang="ja-JP" altLang="en-US" dirty="0"/>
          </a:p>
        </p:txBody>
      </p:sp>
    </p:spTree>
    <p:extLst>
      <p:ext uri="{BB962C8B-B14F-4D97-AF65-F5344CB8AC3E}">
        <p14:creationId xmlns:p14="http://schemas.microsoft.com/office/powerpoint/2010/main" val="13699881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3F8F55-C91E-4E60-9B03-664907E2BF73}"/>
              </a:ext>
            </a:extLst>
          </p:cNvPr>
          <p:cNvSpPr txBox="1"/>
          <p:nvPr/>
        </p:nvSpPr>
        <p:spPr>
          <a:xfrm rot="1071390">
            <a:off x="876886" y="2828838"/>
            <a:ext cx="10438228" cy="1200329"/>
          </a:xfrm>
          <a:prstGeom prst="rect">
            <a:avLst/>
          </a:prstGeom>
          <a:noFill/>
        </p:spPr>
        <p:txBody>
          <a:bodyPr wrap="square" rtlCol="0" anchor="ctr">
            <a:spAutoFit/>
          </a:bodyPr>
          <a:lstStyle/>
          <a:p>
            <a:pPr algn="ctr"/>
            <a:r>
              <a:rPr kumimoji="1" lang="ja-JP" altLang="en-US" sz="7200" dirty="0"/>
              <a:t>そこで、今回は！</a:t>
            </a:r>
          </a:p>
        </p:txBody>
      </p:sp>
    </p:spTree>
    <p:extLst>
      <p:ext uri="{BB962C8B-B14F-4D97-AF65-F5344CB8AC3E}">
        <p14:creationId xmlns:p14="http://schemas.microsoft.com/office/powerpoint/2010/main" val="2157421331"/>
      </p:ext>
    </p:extLst>
  </p:cSld>
  <p:clrMapOvr>
    <a:masterClrMapping/>
  </p:clrMapOvr>
  <p:transition advTm="5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3F8F55-C91E-4E60-9B03-664907E2BF73}"/>
              </a:ext>
            </a:extLst>
          </p:cNvPr>
          <p:cNvSpPr txBox="1"/>
          <p:nvPr/>
        </p:nvSpPr>
        <p:spPr>
          <a:xfrm>
            <a:off x="876886" y="2828838"/>
            <a:ext cx="10438228" cy="1200329"/>
          </a:xfrm>
          <a:prstGeom prst="rect">
            <a:avLst/>
          </a:prstGeom>
          <a:noFill/>
        </p:spPr>
        <p:txBody>
          <a:bodyPr wrap="square" rtlCol="0" anchor="ctr">
            <a:spAutoFit/>
          </a:bodyPr>
          <a:lstStyle/>
          <a:p>
            <a:pPr algn="ctr"/>
            <a:r>
              <a:rPr kumimoji="1" lang="ja-JP" altLang="en-US" sz="7200" dirty="0"/>
              <a:t>そこで、今回は！</a:t>
            </a:r>
          </a:p>
        </p:txBody>
      </p:sp>
    </p:spTree>
    <p:extLst>
      <p:ext uri="{BB962C8B-B14F-4D97-AF65-F5344CB8AC3E}">
        <p14:creationId xmlns:p14="http://schemas.microsoft.com/office/powerpoint/2010/main" val="1270839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theme/theme1.xml><?xml version="1.0" encoding="utf-8"?>
<a:theme xmlns:a="http://schemas.openxmlformats.org/drawingml/2006/main" name="ファセット">
  <a:themeElements>
    <a:clrScheme name="赤味がかったオレンジ">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1125</TotalTime>
  <Words>3672</Words>
  <Application>Microsoft Office PowerPoint</Application>
  <PresentationFormat>ワイド画面</PresentationFormat>
  <Paragraphs>349</Paragraphs>
  <Slides>61</Slides>
  <Notes>59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61</vt:i4>
      </vt:variant>
    </vt:vector>
  </HeadingPairs>
  <TitlesOfParts>
    <vt:vector size="69" baseType="lpstr">
      <vt:lpstr>meiryo</vt:lpstr>
      <vt:lpstr>微軟正黑體</vt:lpstr>
      <vt:lpstr>メイリオ</vt:lpstr>
      <vt:lpstr>游ゴシック</vt:lpstr>
      <vt:lpstr>Arial</vt:lpstr>
      <vt:lpstr>Trebuchet MS</vt:lpstr>
      <vt:lpstr>Wingdings 3</vt:lpstr>
      <vt:lpstr>ファセット</vt:lpstr>
      <vt:lpstr>旅行にほとんど行ったことがない者が考えた、こんな旅してみたいを詰め込んだ 秋の散策型旅行プランの件 </vt:lpstr>
      <vt:lpstr>PowerPoint プレゼンテーション</vt:lpstr>
      <vt:lpstr>PowerPoint プレゼンテーション</vt:lpstr>
      <vt:lpstr>行程表</vt:lpstr>
      <vt:lpstr>PowerPoint プレゼンテーション</vt:lpstr>
      <vt:lpstr>移動の悩み</vt:lpstr>
      <vt:lpstr>移動の悩み</vt:lpstr>
      <vt:lpstr>PowerPoint プレゼンテーション</vt:lpstr>
      <vt:lpstr>PowerPoint プレゼンテーション</vt:lpstr>
      <vt:lpstr>完全個室型貸切バス 「グレースドリーマー」</vt:lpstr>
      <vt:lpstr>特徴</vt:lpstr>
      <vt:lpstr>内装</vt:lpstr>
      <vt:lpstr>内装②</vt:lpstr>
      <vt:lpstr>豪華夜行バス「ドリームスリーパー」 の内の一台を貸切用にしたもの</vt:lpstr>
      <vt:lpstr>行程　一日目</vt:lpstr>
      <vt:lpstr>奈良県「吉野」へ</vt:lpstr>
      <vt:lpstr>吉野と言えば、、、</vt:lpstr>
      <vt:lpstr>春は「桜」、秋は「紅葉」</vt:lpstr>
      <vt:lpstr>寺社仏閣巡り 　＜世界遺産＞</vt:lpstr>
      <vt:lpstr>吉水神社</vt:lpstr>
      <vt:lpstr>吉水神社②</vt:lpstr>
      <vt:lpstr>吉水神社③</vt:lpstr>
      <vt:lpstr>吉野グルメ</vt:lpstr>
      <vt:lpstr>吉野グルメ</vt:lpstr>
      <vt:lpstr>宿泊地 　＜竹林院群芳園＞(ちくりんいんぐんぽうえん)</vt:lpstr>
      <vt:lpstr>竹林院群芳園</vt:lpstr>
      <vt:lpstr>行程　二日目</vt:lpstr>
      <vt:lpstr>ナガシマリゾートへ</vt:lpstr>
      <vt:lpstr>ナガシマリゾート</vt:lpstr>
      <vt:lpstr>PowerPoint プレゼンテーション</vt:lpstr>
      <vt:lpstr>PowerPoint プレゼンテーション</vt:lpstr>
      <vt:lpstr>PowerPoint プレゼンテーション</vt:lpstr>
      <vt:lpstr>PowerPoint プレゼンテーション</vt:lpstr>
      <vt:lpstr>ハイブリッドコースター 　　＜白鯨＞</vt:lpstr>
      <vt:lpstr>スチールドラゴン2000</vt:lpstr>
      <vt:lpstr>楽しみ方は人の数だけ！</vt:lpstr>
      <vt:lpstr>なばなの里</vt:lpstr>
      <vt:lpstr>一転して辺り一面に光のアートの世界が</vt:lpstr>
      <vt:lpstr>なばなの里</vt:lpstr>
      <vt:lpstr>アイランド富士からの眺望</vt:lpstr>
      <vt:lpstr>今年のテーマはピラミッド</vt:lpstr>
      <vt:lpstr>今年のテーマはピラミッド</vt:lpstr>
      <vt:lpstr>宿泊地：＜ホテル花水木＞</vt:lpstr>
      <vt:lpstr>ホテル花水木</vt:lpstr>
      <vt:lpstr>行程　三日目</vt:lpstr>
      <vt:lpstr>JPD京都ヘリポートへ</vt:lpstr>
      <vt:lpstr>AIROS Skyview（エアロス スカイビュー） 京都ヘリコプタークルージング</vt:lpstr>
      <vt:lpstr>京都ヘリコプタークルージング</vt:lpstr>
      <vt:lpstr>上空の次は地上から 　＜京都散策＞</vt:lpstr>
      <vt:lpstr>特におススメ！ 　＜嵯峨野トロッコ列車＞</vt:lpstr>
      <vt:lpstr>ショッピング、寺社仏閣巡りも！</vt:lpstr>
      <vt:lpstr>旅の終点、神戸へ</vt:lpstr>
      <vt:lpstr>終点はメリケンパーク</vt:lpstr>
      <vt:lpstr>ルミナリエ</vt:lpstr>
      <vt:lpstr>有料エリアでゆっくり閲覧</vt:lpstr>
      <vt:lpstr>気になるお値段・・・</vt:lpstr>
      <vt:lpstr>PowerPoint プレゼンテーション</vt:lpstr>
      <vt:lpstr>PowerPoint プレゼンテーション</vt:lpstr>
      <vt:lpstr>さらに移動を楽にする特別プラン</vt:lpstr>
      <vt:lpstr>特別プラン注意事項</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秋の散策型旅行プラン</dc:title>
  <dc:creator>pc15</dc:creator>
  <cp:lastModifiedBy>pc15</cp:lastModifiedBy>
  <cp:revision>111</cp:revision>
  <dcterms:created xsi:type="dcterms:W3CDTF">2023-12-01T01:34:48Z</dcterms:created>
  <dcterms:modified xsi:type="dcterms:W3CDTF">2023-12-06T03:08:07Z</dcterms:modified>
</cp:coreProperties>
</file>